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266" r:id="rId2"/>
    <p:sldId id="258" r:id="rId3"/>
    <p:sldId id="260" r:id="rId4"/>
    <p:sldId id="268" r:id="rId5"/>
    <p:sldId id="267" r:id="rId6"/>
    <p:sldId id="272" r:id="rId7"/>
    <p:sldId id="324" r:id="rId8"/>
    <p:sldId id="325" r:id="rId9"/>
    <p:sldId id="326" r:id="rId10"/>
    <p:sldId id="327" r:id="rId11"/>
    <p:sldId id="328" r:id="rId12"/>
    <p:sldId id="329" r:id="rId13"/>
    <p:sldId id="337" r:id="rId14"/>
    <p:sldId id="330" r:id="rId15"/>
    <p:sldId id="288" r:id="rId16"/>
    <p:sldId id="331" r:id="rId17"/>
    <p:sldId id="332" r:id="rId18"/>
    <p:sldId id="333" r:id="rId19"/>
    <p:sldId id="334" r:id="rId20"/>
    <p:sldId id="295" r:id="rId21"/>
    <p:sldId id="296" r:id="rId22"/>
    <p:sldId id="293" r:id="rId23"/>
    <p:sldId id="298" r:id="rId24"/>
    <p:sldId id="294" r:id="rId25"/>
    <p:sldId id="338" r:id="rId26"/>
    <p:sldId id="341" r:id="rId27"/>
    <p:sldId id="340" r:id="rId28"/>
    <p:sldId id="339" r:id="rId29"/>
    <p:sldId id="297" r:id="rId30"/>
    <p:sldId id="335" r:id="rId31"/>
    <p:sldId id="299" r:id="rId32"/>
    <p:sldId id="300" r:id="rId33"/>
    <p:sldId id="306" r:id="rId34"/>
    <p:sldId id="305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01" r:id="rId53"/>
    <p:sldId id="302" r:id="rId54"/>
    <p:sldId id="270" r:id="rId55"/>
    <p:sldId id="286" r:id="rId56"/>
    <p:sldId id="281" r:id="rId57"/>
    <p:sldId id="304" r:id="rId58"/>
    <p:sldId id="303" r:id="rId59"/>
    <p:sldId id="282" r:id="rId60"/>
    <p:sldId id="265" r:id="rId61"/>
  </p:sldIdLst>
  <p:sldSz cx="12192000" cy="6858000"/>
  <p:notesSz cx="6858000" cy="9144000"/>
  <p:embeddedFontLst>
    <p:embeddedFont>
      <p:font typeface="맑은 고딕" panose="020B0503020000020004" pitchFamily="50" charset="-127"/>
      <p:regular r:id="rId63"/>
      <p:bold r:id="rId64"/>
    </p:embeddedFont>
    <p:embeddedFont>
      <p:font typeface="210 맨발의청춘 R" panose="02020603020101020101" pitchFamily="18" charset="-127"/>
      <p:regular r:id="rId65"/>
    </p:embeddedFont>
    <p:embeddedFont>
      <p:font typeface="타이포_쌍문동 B" panose="02020803020101020101" pitchFamily="18" charset="-127"/>
      <p:bold r:id="rId66"/>
    </p:embeddedFont>
    <p:embeddedFont>
      <p:font typeface="210 맨발의청춘 L" panose="02020603020101020101" pitchFamily="18" charset="-127"/>
      <p:regular r:id="rId67"/>
    </p:embeddedFont>
    <p:embeddedFont>
      <p:font typeface="1훈고딕굴림 R" panose="02020603020101020101" pitchFamily="18" charset="-127"/>
      <p:regular r:id="rId6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7E6B"/>
    <a:srgbClr val="FFFFFF"/>
    <a:srgbClr val="E93748"/>
    <a:srgbClr val="EE606E"/>
    <a:srgbClr val="F698A1"/>
    <a:srgbClr val="FEE2E2"/>
    <a:srgbClr val="F47682"/>
    <a:srgbClr val="EC5261"/>
    <a:srgbClr val="F28A94"/>
    <a:srgbClr val="FFD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8" autoAdjust="0"/>
    <p:restoredTop sz="94168" autoAdjust="0"/>
  </p:normalViewPr>
  <p:slideViewPr>
    <p:cSldViewPr snapToGrid="0" showGuides="1">
      <p:cViewPr varScale="1">
        <p:scale>
          <a:sx n="83" d="100"/>
          <a:sy n="83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06DB0-3921-417A-B824-B57ACFAAEBFA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AADA3-0EDD-4015-BDEF-63E55AF05E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133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AADA3-0EDD-4015-BDEF-63E55AF05EF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919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AADA3-0EDD-4015-BDEF-63E55AF05EF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798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AADA3-0EDD-4015-BDEF-63E55AF05EF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665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AADA3-0EDD-4015-BDEF-63E55AF05EF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80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기획의도</a:t>
            </a:r>
            <a:r>
              <a:rPr lang="en-US" altLang="ko-KR" dirty="0" smtClean="0"/>
              <a:t>&gt;</a:t>
            </a:r>
          </a:p>
          <a:p>
            <a:r>
              <a:rPr lang="ko-KR" altLang="en-US" dirty="0" err="1" smtClean="0"/>
              <a:t>다둥이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쌍둥이들의 육아일기를 조금 더 간편히</a:t>
            </a:r>
          </a:p>
          <a:p>
            <a:r>
              <a:rPr lang="ko-KR" altLang="en-US" dirty="0" smtClean="0"/>
              <a:t>한 아이만을 위한 </a:t>
            </a:r>
            <a:r>
              <a:rPr lang="ko-KR" altLang="en-US" dirty="0" err="1" smtClean="0"/>
              <a:t>어플이</a:t>
            </a:r>
            <a:r>
              <a:rPr lang="ko-KR" altLang="en-US" dirty="0" smtClean="0"/>
              <a:t> 아닌 </a:t>
            </a:r>
            <a:r>
              <a:rPr lang="ko-KR" altLang="en-US" dirty="0" err="1" smtClean="0"/>
              <a:t>다둥이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쌍둥이들로 함께 기록할 수 있도록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AADA3-0EDD-4015-BDEF-63E55AF05EF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472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기존어플</a:t>
            </a:r>
            <a:endParaRPr lang="en-US" altLang="ko-KR" dirty="0" smtClean="0"/>
          </a:p>
          <a:p>
            <a:r>
              <a:rPr lang="ko-KR" altLang="en-US" dirty="0" smtClean="0"/>
              <a:t>육아 기록에 편향된 기존 </a:t>
            </a:r>
            <a:r>
              <a:rPr lang="ko-KR" altLang="en-US" dirty="0" err="1" smtClean="0"/>
              <a:t>어플</a:t>
            </a:r>
            <a:endParaRPr lang="en-US" altLang="ko-KR" dirty="0" smtClean="0"/>
          </a:p>
          <a:p>
            <a:r>
              <a:rPr lang="ko-KR" altLang="en-US" dirty="0" smtClean="0"/>
              <a:t>다이어리 기능 </a:t>
            </a:r>
            <a:r>
              <a:rPr lang="en-US" altLang="ko-KR" dirty="0" smtClean="0"/>
              <a:t>X </a:t>
            </a:r>
            <a:r>
              <a:rPr lang="ko-KR" altLang="en-US" dirty="0" smtClean="0"/>
              <a:t>및 발달과정 체크 </a:t>
            </a:r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AADA3-0EDD-4015-BDEF-63E55AF05EF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501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AADA3-0EDD-4015-BDEF-63E55AF05EF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690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AADA3-0EDD-4015-BDEF-63E55AF05EF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9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AADA3-0EDD-4015-BDEF-63E55AF05EF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76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AADA3-0EDD-4015-BDEF-63E55AF05EF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667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AADA3-0EDD-4015-BDEF-63E55AF05EF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238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AADA3-0EDD-4015-BDEF-63E55AF05EF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632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8524-D0A7-4799-B9D3-F2BEDB8F6062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9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8524-D0A7-4799-B9D3-F2BEDB8F6062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848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8524-D0A7-4799-B9D3-F2BEDB8F6062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195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8524-D0A7-4799-B9D3-F2BEDB8F6062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149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8524-D0A7-4799-B9D3-F2BEDB8F6062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901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8524-D0A7-4799-B9D3-F2BEDB8F6062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76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8524-D0A7-4799-B9D3-F2BEDB8F6062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2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8524-D0A7-4799-B9D3-F2BEDB8F6062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3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8524-D0A7-4799-B9D3-F2BEDB8F6062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98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8524-D0A7-4799-B9D3-F2BEDB8F6062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948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8524-D0A7-4799-B9D3-F2BEDB8F6062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103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18524-D0A7-4799-B9D3-F2BEDB8F6062}" type="datetimeFigureOut">
              <a:rPr lang="ko-KR" altLang="en-US" smtClean="0"/>
              <a:t>2017-03-30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1029B-B4C4-4D20-AEC8-B65873BC8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6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image" Target="../media/image23.jpg"/><Relationship Id="rId4" Type="http://schemas.openxmlformats.org/officeDocument/2006/relationships/slide" Target="slide2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slide" Target="slide20.xml"/><Relationship Id="rId9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microsoft.com/office/2007/relationships/hdphoto" Target="../media/hdphoto1.wdp"/><Relationship Id="rId7" Type="http://schemas.openxmlformats.org/officeDocument/2006/relationships/slide" Target="slide1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slide" Target="slide1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2.xm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0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slide" Target="slide5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5" Type="http://schemas.openxmlformats.org/officeDocument/2006/relationships/slide" Target="slide24.xml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24.xml"/><Relationship Id="rId4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3" Type="http://schemas.microsoft.com/office/2007/relationships/hdphoto" Target="../media/hdphoto1.wdp"/><Relationship Id="rId7" Type="http://schemas.openxmlformats.org/officeDocument/2006/relationships/slide" Target="slide2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9.xml"/><Relationship Id="rId5" Type="http://schemas.openxmlformats.org/officeDocument/2006/relationships/slide" Target="slide31.xml"/><Relationship Id="rId10" Type="http://schemas.openxmlformats.org/officeDocument/2006/relationships/slide" Target="slide25.xml"/><Relationship Id="rId4" Type="http://schemas.openxmlformats.org/officeDocument/2006/relationships/image" Target="../media/image28.jpg"/><Relationship Id="rId9" Type="http://schemas.openxmlformats.org/officeDocument/2006/relationships/slide" Target="slide2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slide" Target="slide2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5.xml"/><Relationship Id="rId5" Type="http://schemas.openxmlformats.org/officeDocument/2006/relationships/slide" Target="slide22.xml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5.xml"/><Relationship Id="rId5" Type="http://schemas.openxmlformats.org/officeDocument/2006/relationships/slide" Target="slide22.xml"/><Relationship Id="rId4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slide" Target="slide2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8.xml"/><Relationship Id="rId5" Type="http://schemas.openxmlformats.org/officeDocument/2006/relationships/slide" Target="slide22.xml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5.xml"/><Relationship Id="rId5" Type="http://schemas.openxmlformats.org/officeDocument/2006/relationships/slide" Target="slide22.xml"/><Relationship Id="rId4" Type="http://schemas.openxmlformats.org/officeDocument/2006/relationships/image" Target="../media/image32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microsoft.com/office/2007/relationships/hdphoto" Target="../media/hdphoto1.wdp"/><Relationship Id="rId7" Type="http://schemas.openxmlformats.org/officeDocument/2006/relationships/slide" Target="slide5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24.xml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24.xml"/><Relationship Id="rId4" Type="http://schemas.openxmlformats.org/officeDocument/2006/relationships/image" Target="../media/image20.jp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24.xml"/><Relationship Id="rId4" Type="http://schemas.openxmlformats.org/officeDocument/2006/relationships/image" Target="../media/image33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9.xml"/><Relationship Id="rId3" Type="http://schemas.microsoft.com/office/2007/relationships/hdphoto" Target="../media/hdphoto1.wdp"/><Relationship Id="rId7" Type="http://schemas.openxmlformats.org/officeDocument/2006/relationships/slide" Target="slide24.xml"/><Relationship Id="rId12" Type="http://schemas.openxmlformats.org/officeDocument/2006/relationships/slide" Target="slide3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3.xml"/><Relationship Id="rId11" Type="http://schemas.openxmlformats.org/officeDocument/2006/relationships/slide" Target="slide45.xml"/><Relationship Id="rId5" Type="http://schemas.openxmlformats.org/officeDocument/2006/relationships/slide" Target="slide22.xml"/><Relationship Id="rId10" Type="http://schemas.openxmlformats.org/officeDocument/2006/relationships/slide" Target="slide40.xml"/><Relationship Id="rId4" Type="http://schemas.openxmlformats.org/officeDocument/2006/relationships/image" Target="../media/image34.jpg"/><Relationship Id="rId9" Type="http://schemas.openxmlformats.org/officeDocument/2006/relationships/slide" Target="slide4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slide" Target="slide43.xml"/><Relationship Id="rId3" Type="http://schemas.microsoft.com/office/2007/relationships/hdphoto" Target="../media/hdphoto1.wdp"/><Relationship Id="rId7" Type="http://schemas.openxmlformats.org/officeDocument/2006/relationships/slide" Target="slide35.xml"/><Relationship Id="rId12" Type="http://schemas.openxmlformats.org/officeDocument/2006/relationships/slide" Target="slide40.xml"/><Relationship Id="rId2" Type="http://schemas.openxmlformats.org/officeDocument/2006/relationships/image" Target="../media/image8.png"/><Relationship Id="rId16" Type="http://schemas.openxmlformats.org/officeDocument/2006/relationships/slide" Target="slide4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11" Type="http://schemas.openxmlformats.org/officeDocument/2006/relationships/slide" Target="slide37.xml"/><Relationship Id="rId5" Type="http://schemas.openxmlformats.org/officeDocument/2006/relationships/slide" Target="slide22.xml"/><Relationship Id="rId15" Type="http://schemas.openxmlformats.org/officeDocument/2006/relationships/slide" Target="slide32.xml"/><Relationship Id="rId10" Type="http://schemas.openxmlformats.org/officeDocument/2006/relationships/slide" Target="slide24.xml"/><Relationship Id="rId4" Type="http://schemas.openxmlformats.org/officeDocument/2006/relationships/image" Target="../media/image35.jpg"/><Relationship Id="rId9" Type="http://schemas.openxmlformats.org/officeDocument/2006/relationships/slide" Target="slide33.xml"/><Relationship Id="rId14" Type="http://schemas.openxmlformats.org/officeDocument/2006/relationships/slide" Target="slide4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slide" Target="slide43.xml"/><Relationship Id="rId3" Type="http://schemas.microsoft.com/office/2007/relationships/hdphoto" Target="../media/hdphoto1.wdp"/><Relationship Id="rId7" Type="http://schemas.openxmlformats.org/officeDocument/2006/relationships/slide" Target="slide35.xml"/><Relationship Id="rId12" Type="http://schemas.openxmlformats.org/officeDocument/2006/relationships/slide" Target="slide40.xml"/><Relationship Id="rId2" Type="http://schemas.openxmlformats.org/officeDocument/2006/relationships/image" Target="../media/image8.png"/><Relationship Id="rId16" Type="http://schemas.openxmlformats.org/officeDocument/2006/relationships/slide" Target="slide4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11" Type="http://schemas.openxmlformats.org/officeDocument/2006/relationships/slide" Target="slide37.xml"/><Relationship Id="rId5" Type="http://schemas.openxmlformats.org/officeDocument/2006/relationships/slide" Target="slide22.xml"/><Relationship Id="rId15" Type="http://schemas.openxmlformats.org/officeDocument/2006/relationships/slide" Target="slide32.xml"/><Relationship Id="rId10" Type="http://schemas.openxmlformats.org/officeDocument/2006/relationships/slide" Target="slide24.xml"/><Relationship Id="rId4" Type="http://schemas.openxmlformats.org/officeDocument/2006/relationships/image" Target="../media/image36.jpg"/><Relationship Id="rId9" Type="http://schemas.openxmlformats.org/officeDocument/2006/relationships/slide" Target="slide33.xml"/><Relationship Id="rId14" Type="http://schemas.openxmlformats.org/officeDocument/2006/relationships/slide" Target="slide4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slide" Target="slide43.xml"/><Relationship Id="rId3" Type="http://schemas.microsoft.com/office/2007/relationships/hdphoto" Target="../media/hdphoto1.wdp"/><Relationship Id="rId7" Type="http://schemas.openxmlformats.org/officeDocument/2006/relationships/slide" Target="slide35.xml"/><Relationship Id="rId12" Type="http://schemas.openxmlformats.org/officeDocument/2006/relationships/slide" Target="slide40.xml"/><Relationship Id="rId2" Type="http://schemas.openxmlformats.org/officeDocument/2006/relationships/image" Target="../media/image8.png"/><Relationship Id="rId16" Type="http://schemas.openxmlformats.org/officeDocument/2006/relationships/slide" Target="slide4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11" Type="http://schemas.openxmlformats.org/officeDocument/2006/relationships/slide" Target="slide37.xml"/><Relationship Id="rId5" Type="http://schemas.openxmlformats.org/officeDocument/2006/relationships/slide" Target="slide22.xml"/><Relationship Id="rId15" Type="http://schemas.openxmlformats.org/officeDocument/2006/relationships/slide" Target="slide32.xml"/><Relationship Id="rId10" Type="http://schemas.openxmlformats.org/officeDocument/2006/relationships/slide" Target="slide24.xml"/><Relationship Id="rId4" Type="http://schemas.openxmlformats.org/officeDocument/2006/relationships/image" Target="../media/image37.jpg"/><Relationship Id="rId9" Type="http://schemas.openxmlformats.org/officeDocument/2006/relationships/slide" Target="slide33.xml"/><Relationship Id="rId14" Type="http://schemas.openxmlformats.org/officeDocument/2006/relationships/slide" Target="slide4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slide" Target="slide43.xml"/><Relationship Id="rId3" Type="http://schemas.microsoft.com/office/2007/relationships/hdphoto" Target="../media/hdphoto1.wdp"/><Relationship Id="rId7" Type="http://schemas.openxmlformats.org/officeDocument/2006/relationships/slide" Target="slide35.xml"/><Relationship Id="rId12" Type="http://schemas.openxmlformats.org/officeDocument/2006/relationships/slide" Target="slide40.xml"/><Relationship Id="rId2" Type="http://schemas.openxmlformats.org/officeDocument/2006/relationships/image" Target="../media/image8.png"/><Relationship Id="rId16" Type="http://schemas.openxmlformats.org/officeDocument/2006/relationships/slide" Target="slide4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11" Type="http://schemas.openxmlformats.org/officeDocument/2006/relationships/slide" Target="slide37.xml"/><Relationship Id="rId5" Type="http://schemas.openxmlformats.org/officeDocument/2006/relationships/slide" Target="slide22.xml"/><Relationship Id="rId15" Type="http://schemas.openxmlformats.org/officeDocument/2006/relationships/slide" Target="slide32.xml"/><Relationship Id="rId10" Type="http://schemas.openxmlformats.org/officeDocument/2006/relationships/slide" Target="slide24.xml"/><Relationship Id="rId4" Type="http://schemas.openxmlformats.org/officeDocument/2006/relationships/image" Target="../media/image38.jpg"/><Relationship Id="rId9" Type="http://schemas.openxmlformats.org/officeDocument/2006/relationships/slide" Target="slide33.xml"/><Relationship Id="rId14" Type="http://schemas.openxmlformats.org/officeDocument/2006/relationships/slide" Target="slide4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slide" Target="slide45.xml"/><Relationship Id="rId3" Type="http://schemas.microsoft.com/office/2007/relationships/hdphoto" Target="../media/hdphoto1.wdp"/><Relationship Id="rId7" Type="http://schemas.openxmlformats.org/officeDocument/2006/relationships/slide" Target="slide38.xml"/><Relationship Id="rId12" Type="http://schemas.openxmlformats.org/officeDocument/2006/relationships/slide" Target="slide4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11" Type="http://schemas.openxmlformats.org/officeDocument/2006/relationships/slide" Target="slide40.xml"/><Relationship Id="rId5" Type="http://schemas.openxmlformats.org/officeDocument/2006/relationships/slide" Target="slide22.xml"/><Relationship Id="rId15" Type="http://schemas.openxmlformats.org/officeDocument/2006/relationships/slide" Target="slide49.xml"/><Relationship Id="rId10" Type="http://schemas.openxmlformats.org/officeDocument/2006/relationships/slide" Target="slide37.xml"/><Relationship Id="rId4" Type="http://schemas.openxmlformats.org/officeDocument/2006/relationships/image" Target="../media/image39.jpg"/><Relationship Id="rId9" Type="http://schemas.openxmlformats.org/officeDocument/2006/relationships/slide" Target="slide33.xml"/><Relationship Id="rId14" Type="http://schemas.openxmlformats.org/officeDocument/2006/relationships/slide" Target="slide3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5.xml"/><Relationship Id="rId3" Type="http://schemas.microsoft.com/office/2007/relationships/hdphoto" Target="../media/hdphoto1.wdp"/><Relationship Id="rId7" Type="http://schemas.openxmlformats.org/officeDocument/2006/relationships/slide" Target="slide33.xml"/><Relationship Id="rId12" Type="http://schemas.openxmlformats.org/officeDocument/2006/relationships/slide" Target="slide4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11" Type="http://schemas.openxmlformats.org/officeDocument/2006/relationships/slide" Target="slide40.xml"/><Relationship Id="rId5" Type="http://schemas.openxmlformats.org/officeDocument/2006/relationships/slide" Target="slide22.xml"/><Relationship Id="rId15" Type="http://schemas.openxmlformats.org/officeDocument/2006/relationships/slide" Target="slide49.xml"/><Relationship Id="rId10" Type="http://schemas.openxmlformats.org/officeDocument/2006/relationships/slide" Target="slide39.xml"/><Relationship Id="rId4" Type="http://schemas.openxmlformats.org/officeDocument/2006/relationships/image" Target="../media/image40.jpg"/><Relationship Id="rId9" Type="http://schemas.openxmlformats.org/officeDocument/2006/relationships/slide" Target="slide38.xml"/><Relationship Id="rId14" Type="http://schemas.openxmlformats.org/officeDocument/2006/relationships/slide" Target="slide3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5.xml"/><Relationship Id="rId3" Type="http://schemas.microsoft.com/office/2007/relationships/hdphoto" Target="../media/hdphoto1.wdp"/><Relationship Id="rId7" Type="http://schemas.openxmlformats.org/officeDocument/2006/relationships/slide" Target="slide33.xml"/><Relationship Id="rId12" Type="http://schemas.openxmlformats.org/officeDocument/2006/relationships/slide" Target="slide4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11" Type="http://schemas.openxmlformats.org/officeDocument/2006/relationships/slide" Target="slide40.xml"/><Relationship Id="rId5" Type="http://schemas.openxmlformats.org/officeDocument/2006/relationships/slide" Target="slide22.xml"/><Relationship Id="rId15" Type="http://schemas.openxmlformats.org/officeDocument/2006/relationships/slide" Target="slide49.xml"/><Relationship Id="rId10" Type="http://schemas.openxmlformats.org/officeDocument/2006/relationships/slide" Target="slide39.xml"/><Relationship Id="rId4" Type="http://schemas.openxmlformats.org/officeDocument/2006/relationships/image" Target="../media/image41.jpg"/><Relationship Id="rId9" Type="http://schemas.openxmlformats.org/officeDocument/2006/relationships/slide" Target="slide38.xml"/><Relationship Id="rId14" Type="http://schemas.openxmlformats.org/officeDocument/2006/relationships/slide" Target="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5.xml"/><Relationship Id="rId3" Type="http://schemas.microsoft.com/office/2007/relationships/hdphoto" Target="../media/hdphoto1.wdp"/><Relationship Id="rId7" Type="http://schemas.openxmlformats.org/officeDocument/2006/relationships/slide" Target="slide33.xml"/><Relationship Id="rId12" Type="http://schemas.openxmlformats.org/officeDocument/2006/relationships/slide" Target="slide4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11" Type="http://schemas.openxmlformats.org/officeDocument/2006/relationships/slide" Target="slide40.xml"/><Relationship Id="rId5" Type="http://schemas.openxmlformats.org/officeDocument/2006/relationships/slide" Target="slide22.xml"/><Relationship Id="rId15" Type="http://schemas.openxmlformats.org/officeDocument/2006/relationships/slide" Target="slide49.xml"/><Relationship Id="rId10" Type="http://schemas.openxmlformats.org/officeDocument/2006/relationships/slide" Target="slide42.xml"/><Relationship Id="rId4" Type="http://schemas.openxmlformats.org/officeDocument/2006/relationships/image" Target="../media/image42.jpg"/><Relationship Id="rId9" Type="http://schemas.openxmlformats.org/officeDocument/2006/relationships/slide" Target="slide41.xml"/><Relationship Id="rId14" Type="http://schemas.openxmlformats.org/officeDocument/2006/relationships/slide" Target="slide3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5.xml"/><Relationship Id="rId3" Type="http://schemas.microsoft.com/office/2007/relationships/hdphoto" Target="../media/hdphoto1.wdp"/><Relationship Id="rId7" Type="http://schemas.openxmlformats.org/officeDocument/2006/relationships/slide" Target="slide33.xml"/><Relationship Id="rId12" Type="http://schemas.openxmlformats.org/officeDocument/2006/relationships/slide" Target="slide4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11" Type="http://schemas.openxmlformats.org/officeDocument/2006/relationships/slide" Target="slide40.xml"/><Relationship Id="rId5" Type="http://schemas.openxmlformats.org/officeDocument/2006/relationships/slide" Target="slide22.xml"/><Relationship Id="rId15" Type="http://schemas.openxmlformats.org/officeDocument/2006/relationships/slide" Target="slide49.xml"/><Relationship Id="rId10" Type="http://schemas.openxmlformats.org/officeDocument/2006/relationships/slide" Target="slide42.xml"/><Relationship Id="rId4" Type="http://schemas.openxmlformats.org/officeDocument/2006/relationships/image" Target="../media/image43.jpg"/><Relationship Id="rId9" Type="http://schemas.openxmlformats.org/officeDocument/2006/relationships/slide" Target="slide41.xml"/><Relationship Id="rId14" Type="http://schemas.openxmlformats.org/officeDocument/2006/relationships/slide" Target="slide3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5.xml"/><Relationship Id="rId3" Type="http://schemas.microsoft.com/office/2007/relationships/hdphoto" Target="../media/hdphoto1.wdp"/><Relationship Id="rId7" Type="http://schemas.openxmlformats.org/officeDocument/2006/relationships/slide" Target="slide33.xml"/><Relationship Id="rId12" Type="http://schemas.openxmlformats.org/officeDocument/2006/relationships/slide" Target="slide4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11" Type="http://schemas.openxmlformats.org/officeDocument/2006/relationships/slide" Target="slide40.xml"/><Relationship Id="rId5" Type="http://schemas.openxmlformats.org/officeDocument/2006/relationships/slide" Target="slide22.xml"/><Relationship Id="rId15" Type="http://schemas.openxmlformats.org/officeDocument/2006/relationships/slide" Target="slide49.xml"/><Relationship Id="rId10" Type="http://schemas.openxmlformats.org/officeDocument/2006/relationships/slide" Target="slide42.xml"/><Relationship Id="rId4" Type="http://schemas.openxmlformats.org/officeDocument/2006/relationships/image" Target="../media/image44.jpg"/><Relationship Id="rId9" Type="http://schemas.openxmlformats.org/officeDocument/2006/relationships/slide" Target="slide41.xml"/><Relationship Id="rId14" Type="http://schemas.openxmlformats.org/officeDocument/2006/relationships/slide" Target="slide3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9.xml"/><Relationship Id="rId3" Type="http://schemas.microsoft.com/office/2007/relationships/hdphoto" Target="../media/hdphoto1.wdp"/><Relationship Id="rId7" Type="http://schemas.openxmlformats.org/officeDocument/2006/relationships/slide" Target="slide33.xml"/><Relationship Id="rId12" Type="http://schemas.openxmlformats.org/officeDocument/2006/relationships/slide" Target="slide3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11" Type="http://schemas.openxmlformats.org/officeDocument/2006/relationships/slide" Target="slide45.xml"/><Relationship Id="rId5" Type="http://schemas.openxmlformats.org/officeDocument/2006/relationships/slide" Target="slide22.xml"/><Relationship Id="rId10" Type="http://schemas.openxmlformats.org/officeDocument/2006/relationships/slide" Target="slide43.xml"/><Relationship Id="rId4" Type="http://schemas.openxmlformats.org/officeDocument/2006/relationships/image" Target="../media/image45.jpg"/><Relationship Id="rId9" Type="http://schemas.openxmlformats.org/officeDocument/2006/relationships/slide" Target="slide4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9.xml"/><Relationship Id="rId3" Type="http://schemas.microsoft.com/office/2007/relationships/hdphoto" Target="../media/hdphoto1.wdp"/><Relationship Id="rId7" Type="http://schemas.openxmlformats.org/officeDocument/2006/relationships/slide" Target="slide33.xml"/><Relationship Id="rId12" Type="http://schemas.openxmlformats.org/officeDocument/2006/relationships/slide" Target="slide3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11" Type="http://schemas.openxmlformats.org/officeDocument/2006/relationships/slide" Target="slide45.xml"/><Relationship Id="rId5" Type="http://schemas.openxmlformats.org/officeDocument/2006/relationships/slide" Target="slide22.xml"/><Relationship Id="rId10" Type="http://schemas.openxmlformats.org/officeDocument/2006/relationships/slide" Target="slide43.xml"/><Relationship Id="rId4" Type="http://schemas.openxmlformats.org/officeDocument/2006/relationships/image" Target="../media/image45.jpg"/><Relationship Id="rId9" Type="http://schemas.openxmlformats.org/officeDocument/2006/relationships/slide" Target="slide4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8.xml"/><Relationship Id="rId3" Type="http://schemas.microsoft.com/office/2007/relationships/hdphoto" Target="../media/hdphoto1.wdp"/><Relationship Id="rId7" Type="http://schemas.openxmlformats.org/officeDocument/2006/relationships/slide" Target="slide33.xml"/><Relationship Id="rId12" Type="http://schemas.openxmlformats.org/officeDocument/2006/relationships/slide" Target="slide47.xml"/><Relationship Id="rId2" Type="http://schemas.openxmlformats.org/officeDocument/2006/relationships/image" Target="../media/image8.png"/><Relationship Id="rId16" Type="http://schemas.openxmlformats.org/officeDocument/2006/relationships/slide" Target="slide4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11" Type="http://schemas.openxmlformats.org/officeDocument/2006/relationships/slide" Target="slide46.xml"/><Relationship Id="rId5" Type="http://schemas.openxmlformats.org/officeDocument/2006/relationships/slide" Target="slide22.xml"/><Relationship Id="rId15" Type="http://schemas.openxmlformats.org/officeDocument/2006/relationships/slide" Target="slide32.xml"/><Relationship Id="rId10" Type="http://schemas.openxmlformats.org/officeDocument/2006/relationships/slide" Target="slide43.xml"/><Relationship Id="rId4" Type="http://schemas.openxmlformats.org/officeDocument/2006/relationships/image" Target="../media/image46.jpg"/><Relationship Id="rId9" Type="http://schemas.openxmlformats.org/officeDocument/2006/relationships/slide" Target="slide40.xml"/><Relationship Id="rId14" Type="http://schemas.openxmlformats.org/officeDocument/2006/relationships/slide" Target="slide4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8.xml"/><Relationship Id="rId3" Type="http://schemas.microsoft.com/office/2007/relationships/hdphoto" Target="../media/hdphoto1.wdp"/><Relationship Id="rId7" Type="http://schemas.openxmlformats.org/officeDocument/2006/relationships/slide" Target="slide33.xml"/><Relationship Id="rId12" Type="http://schemas.openxmlformats.org/officeDocument/2006/relationships/slide" Target="slide47.xml"/><Relationship Id="rId2" Type="http://schemas.openxmlformats.org/officeDocument/2006/relationships/image" Target="../media/image8.png"/><Relationship Id="rId16" Type="http://schemas.openxmlformats.org/officeDocument/2006/relationships/slide" Target="slide4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11" Type="http://schemas.openxmlformats.org/officeDocument/2006/relationships/slide" Target="slide46.xml"/><Relationship Id="rId5" Type="http://schemas.openxmlformats.org/officeDocument/2006/relationships/slide" Target="slide22.xml"/><Relationship Id="rId15" Type="http://schemas.openxmlformats.org/officeDocument/2006/relationships/slide" Target="slide32.xml"/><Relationship Id="rId10" Type="http://schemas.openxmlformats.org/officeDocument/2006/relationships/slide" Target="slide43.xml"/><Relationship Id="rId4" Type="http://schemas.openxmlformats.org/officeDocument/2006/relationships/image" Target="../media/image47.jpg"/><Relationship Id="rId9" Type="http://schemas.openxmlformats.org/officeDocument/2006/relationships/slide" Target="slide40.xml"/><Relationship Id="rId14" Type="http://schemas.openxmlformats.org/officeDocument/2006/relationships/slide" Target="slide4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8.xml"/><Relationship Id="rId3" Type="http://schemas.microsoft.com/office/2007/relationships/hdphoto" Target="../media/hdphoto1.wdp"/><Relationship Id="rId7" Type="http://schemas.openxmlformats.org/officeDocument/2006/relationships/slide" Target="slide33.xml"/><Relationship Id="rId12" Type="http://schemas.openxmlformats.org/officeDocument/2006/relationships/slide" Target="slide47.xml"/><Relationship Id="rId2" Type="http://schemas.openxmlformats.org/officeDocument/2006/relationships/image" Target="../media/image8.png"/><Relationship Id="rId16" Type="http://schemas.openxmlformats.org/officeDocument/2006/relationships/slide" Target="slide4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11" Type="http://schemas.openxmlformats.org/officeDocument/2006/relationships/slide" Target="slide46.xml"/><Relationship Id="rId5" Type="http://schemas.openxmlformats.org/officeDocument/2006/relationships/slide" Target="slide22.xml"/><Relationship Id="rId15" Type="http://schemas.openxmlformats.org/officeDocument/2006/relationships/slide" Target="slide32.xml"/><Relationship Id="rId10" Type="http://schemas.openxmlformats.org/officeDocument/2006/relationships/slide" Target="slide43.xml"/><Relationship Id="rId4" Type="http://schemas.openxmlformats.org/officeDocument/2006/relationships/image" Target="../media/image48.jpg"/><Relationship Id="rId9" Type="http://schemas.openxmlformats.org/officeDocument/2006/relationships/slide" Target="slide40.xml"/><Relationship Id="rId14" Type="http://schemas.openxmlformats.org/officeDocument/2006/relationships/slide" Target="slide4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8.xml"/><Relationship Id="rId3" Type="http://schemas.microsoft.com/office/2007/relationships/hdphoto" Target="../media/hdphoto1.wdp"/><Relationship Id="rId7" Type="http://schemas.openxmlformats.org/officeDocument/2006/relationships/slide" Target="slide33.xml"/><Relationship Id="rId12" Type="http://schemas.openxmlformats.org/officeDocument/2006/relationships/slide" Target="slide47.xml"/><Relationship Id="rId2" Type="http://schemas.openxmlformats.org/officeDocument/2006/relationships/image" Target="../media/image8.png"/><Relationship Id="rId16" Type="http://schemas.openxmlformats.org/officeDocument/2006/relationships/slide" Target="slide4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11" Type="http://schemas.openxmlformats.org/officeDocument/2006/relationships/slide" Target="slide46.xml"/><Relationship Id="rId5" Type="http://schemas.openxmlformats.org/officeDocument/2006/relationships/slide" Target="slide22.xml"/><Relationship Id="rId15" Type="http://schemas.openxmlformats.org/officeDocument/2006/relationships/slide" Target="slide32.xml"/><Relationship Id="rId10" Type="http://schemas.openxmlformats.org/officeDocument/2006/relationships/slide" Target="slide43.xml"/><Relationship Id="rId4" Type="http://schemas.openxmlformats.org/officeDocument/2006/relationships/image" Target="../media/image49.jpg"/><Relationship Id="rId9" Type="http://schemas.openxmlformats.org/officeDocument/2006/relationships/slide" Target="slide40.xml"/><Relationship Id="rId14" Type="http://schemas.openxmlformats.org/officeDocument/2006/relationships/slide" Target="slide4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9.xml"/><Relationship Id="rId3" Type="http://schemas.microsoft.com/office/2007/relationships/hdphoto" Target="../media/hdphoto1.wdp"/><Relationship Id="rId7" Type="http://schemas.openxmlformats.org/officeDocument/2006/relationships/slide" Target="slide33.xml"/><Relationship Id="rId12" Type="http://schemas.openxmlformats.org/officeDocument/2006/relationships/slide" Target="slide3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11" Type="http://schemas.openxmlformats.org/officeDocument/2006/relationships/slide" Target="slide45.xml"/><Relationship Id="rId5" Type="http://schemas.openxmlformats.org/officeDocument/2006/relationships/slide" Target="slide22.xml"/><Relationship Id="rId15" Type="http://schemas.openxmlformats.org/officeDocument/2006/relationships/slide" Target="slide51.xml"/><Relationship Id="rId10" Type="http://schemas.openxmlformats.org/officeDocument/2006/relationships/slide" Target="slide43.xml"/><Relationship Id="rId4" Type="http://schemas.openxmlformats.org/officeDocument/2006/relationships/image" Target="../media/image50.jpg"/><Relationship Id="rId9" Type="http://schemas.openxmlformats.org/officeDocument/2006/relationships/slide" Target="slide40.xml"/><Relationship Id="rId14" Type="http://schemas.openxmlformats.org/officeDocument/2006/relationships/slide" Target="slide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9.xml"/><Relationship Id="rId3" Type="http://schemas.microsoft.com/office/2007/relationships/hdphoto" Target="../media/hdphoto1.wdp"/><Relationship Id="rId7" Type="http://schemas.openxmlformats.org/officeDocument/2006/relationships/slide" Target="slide33.xml"/><Relationship Id="rId12" Type="http://schemas.openxmlformats.org/officeDocument/2006/relationships/slide" Target="slide3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11" Type="http://schemas.openxmlformats.org/officeDocument/2006/relationships/slide" Target="slide45.xml"/><Relationship Id="rId5" Type="http://schemas.openxmlformats.org/officeDocument/2006/relationships/slide" Target="slide22.xml"/><Relationship Id="rId15" Type="http://schemas.openxmlformats.org/officeDocument/2006/relationships/slide" Target="slide51.xml"/><Relationship Id="rId10" Type="http://schemas.openxmlformats.org/officeDocument/2006/relationships/slide" Target="slide43.xml"/><Relationship Id="rId4" Type="http://schemas.openxmlformats.org/officeDocument/2006/relationships/image" Target="../media/image51.jpg"/><Relationship Id="rId9" Type="http://schemas.openxmlformats.org/officeDocument/2006/relationships/slide" Target="slide40.xml"/><Relationship Id="rId14" Type="http://schemas.openxmlformats.org/officeDocument/2006/relationships/slide" Target="slide5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49.xml"/><Relationship Id="rId3" Type="http://schemas.microsoft.com/office/2007/relationships/hdphoto" Target="../media/hdphoto1.wdp"/><Relationship Id="rId7" Type="http://schemas.openxmlformats.org/officeDocument/2006/relationships/slide" Target="slide33.xml"/><Relationship Id="rId12" Type="http://schemas.openxmlformats.org/officeDocument/2006/relationships/slide" Target="slide3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11" Type="http://schemas.openxmlformats.org/officeDocument/2006/relationships/slide" Target="slide45.xml"/><Relationship Id="rId5" Type="http://schemas.openxmlformats.org/officeDocument/2006/relationships/slide" Target="slide22.xml"/><Relationship Id="rId15" Type="http://schemas.openxmlformats.org/officeDocument/2006/relationships/slide" Target="slide51.xml"/><Relationship Id="rId10" Type="http://schemas.openxmlformats.org/officeDocument/2006/relationships/slide" Target="slide43.xml"/><Relationship Id="rId4" Type="http://schemas.openxmlformats.org/officeDocument/2006/relationships/image" Target="../media/image52.jpg"/><Relationship Id="rId9" Type="http://schemas.openxmlformats.org/officeDocument/2006/relationships/slide" Target="slide40.xml"/><Relationship Id="rId14" Type="http://schemas.openxmlformats.org/officeDocument/2006/relationships/slide" Target="slide50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4.xml"/><Relationship Id="rId4" Type="http://schemas.openxmlformats.org/officeDocument/2006/relationships/image" Target="../media/image53.jp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slide" Target="slide24.xml"/><Relationship Id="rId4" Type="http://schemas.openxmlformats.org/officeDocument/2006/relationships/slide" Target="slide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AA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0" y="-892025"/>
            <a:ext cx="12192001" cy="7863176"/>
            <a:chOff x="0" y="-892025"/>
            <a:chExt cx="12192001" cy="7863176"/>
          </a:xfrm>
        </p:grpSpPr>
        <p:grpSp>
          <p:nvGrpSpPr>
            <p:cNvPr id="21" name="그룹 20"/>
            <p:cNvGrpSpPr/>
            <p:nvPr/>
          </p:nvGrpSpPr>
          <p:grpSpPr>
            <a:xfrm>
              <a:off x="0" y="-294583"/>
              <a:ext cx="3481468" cy="7265734"/>
              <a:chOff x="0" y="-294583"/>
              <a:chExt cx="3481468" cy="7265734"/>
            </a:xfrm>
            <a:solidFill>
              <a:srgbClr val="F698A1"/>
            </a:solidFill>
          </p:grpSpPr>
          <p:sp>
            <p:nvSpPr>
              <p:cNvPr id="17" name="직사각형 16"/>
              <p:cNvSpPr/>
              <p:nvPr/>
            </p:nvSpPr>
            <p:spPr>
              <a:xfrm>
                <a:off x="0" y="0"/>
                <a:ext cx="132684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"/>
              </a:p>
            </p:txBody>
          </p:sp>
          <p:sp>
            <p:nvSpPr>
              <p:cNvPr id="19" name="이등변 삼각형 18"/>
              <p:cNvSpPr/>
              <p:nvPr/>
            </p:nvSpPr>
            <p:spPr>
              <a:xfrm rot="11383874">
                <a:off x="337699" y="-294583"/>
                <a:ext cx="3143769" cy="726573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" dirty="0"/>
              </a:p>
            </p:txBody>
          </p:sp>
        </p:grpSp>
        <p:sp>
          <p:nvSpPr>
            <p:cNvPr id="23" name="순서도: 수동 입력 22"/>
            <p:cNvSpPr/>
            <p:nvPr/>
          </p:nvSpPr>
          <p:spPr>
            <a:xfrm rot="16200000">
              <a:off x="4961468" y="-372535"/>
              <a:ext cx="6858000" cy="7603067"/>
            </a:xfrm>
            <a:prstGeom prst="flowChartManualInput">
              <a:avLst/>
            </a:prstGeom>
            <a:solidFill>
              <a:srgbClr val="EB4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/>
            </a:p>
          </p:txBody>
        </p:sp>
        <p:sp>
          <p:nvSpPr>
            <p:cNvPr id="15" name="사다리꼴 14"/>
            <p:cNvSpPr/>
            <p:nvPr/>
          </p:nvSpPr>
          <p:spPr>
            <a:xfrm rot="4244315">
              <a:off x="2891351" y="973086"/>
              <a:ext cx="7383669" cy="3653448"/>
            </a:xfrm>
            <a:prstGeom prst="trapezoid">
              <a:avLst/>
            </a:prstGeom>
            <a:solidFill>
              <a:srgbClr val="EE6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0" y="-508002"/>
              <a:ext cx="8171543" cy="5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/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1191987" y="-1"/>
              <a:ext cx="4930236" cy="6857999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726537" y="3122672"/>
            <a:ext cx="2803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“</a:t>
            </a:r>
            <a:r>
              <a:rPr lang="ko-KR" altLang="en-US" sz="4400" b="1" dirty="0" err="1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다둥다둥</a:t>
            </a:r>
            <a:r>
              <a:rPr lang="en-US" altLang="ko-KR" sz="4400" b="1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”</a:t>
            </a:r>
            <a:endParaRPr lang="ko-KR" altLang="en-US" sz="4400" b="1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392341" y="3892113"/>
            <a:ext cx="6950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강준구 박인아 백성혜 황정연 </a:t>
            </a:r>
            <a:endParaRPr lang="ko-KR" altLang="en-US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29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983" y="593755"/>
            <a:ext cx="3168000" cy="4860000"/>
          </a:xfrm>
          <a:prstGeom prst="rect">
            <a:avLst/>
          </a:prstGeom>
          <a:ln w="57150">
            <a:noFill/>
          </a:ln>
        </p:spPr>
      </p:pic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 descr="2.jpg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8" b="97600" l="10000" r="90000">
                        <a14:foregroundMark x1="53733" y1="5778" x2="66200" y2="8178"/>
                        <a14:foregroundMark x1="53600" y1="5244" x2="63467" y2="4000"/>
                        <a14:foregroundMark x1="59533" y1="93867" x2="59533" y2="93867"/>
                        <a14:foregroundMark x1="61800" y1="92622" x2="58067" y2="92622"/>
                      </a14:backgroundRemoval>
                    </a14:imgEffect>
                  </a14:imgLayer>
                </a14:imgProps>
              </a:ext>
            </a:extLst>
          </a:blip>
          <a:srcRect l="37870" t="2789" r="19475" b="1154"/>
          <a:stretch/>
        </p:blipFill>
        <p:spPr>
          <a:xfrm>
            <a:off x="6028187" y="245788"/>
            <a:ext cx="3895719" cy="57705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92349" y="1192751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핵심</a:t>
            </a: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기능</a:t>
            </a:r>
            <a:endParaRPr lang="en-US" altLang="ko-KR" sz="2400" kern="1600" spc="100" dirty="0">
              <a:solidFill>
                <a:srgbClr val="EC526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46480" y="2216108"/>
            <a:ext cx="395708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 </a:t>
            </a:r>
            <a:r>
              <a:rPr lang="ko-KR" altLang="en-US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등록 가능</a:t>
            </a:r>
            <a:endParaRPr lang="en-US" altLang="ko-KR" sz="2400" kern="1600" spc="1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46480" y="2862439"/>
            <a:ext cx="395708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2. </a:t>
            </a:r>
            <a:r>
              <a:rPr lang="ko-KR" altLang="en-US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등록 자녀 통계 비교 가능</a:t>
            </a:r>
            <a:endParaRPr lang="en-US" altLang="ko-KR" sz="2400" kern="1600" spc="100" dirty="0" smtClean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46480" y="3491832"/>
            <a:ext cx="39570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3. </a:t>
            </a:r>
            <a:r>
              <a:rPr lang="ko-KR" altLang="en-US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등록 자녀 다이어리 통합</a:t>
            </a:r>
            <a:endParaRPr lang="en-US" altLang="ko-KR" sz="2400" kern="1600" spc="100" dirty="0" smtClean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46480" y="4138163"/>
            <a:ext cx="39570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4. </a:t>
            </a:r>
            <a:r>
              <a:rPr lang="ko-KR" altLang="en-US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예방 접종 일정 관리</a:t>
            </a:r>
            <a:endParaRPr lang="en-US" altLang="ko-KR" sz="2400" kern="1600" spc="100" dirty="0" smtClean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9" name="그림 18"/>
          <p:cNvPicPr preferRelativeResize="0">
            <a:picLocks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605" y="563840"/>
            <a:ext cx="3168000" cy="4788000"/>
          </a:xfrm>
          <a:prstGeom prst="rect">
            <a:avLst/>
          </a:prstGeom>
          <a:ln w="57150">
            <a:noFill/>
          </a:ln>
        </p:spPr>
      </p:pic>
      <p:grpSp>
        <p:nvGrpSpPr>
          <p:cNvPr id="9" name="그룹 8"/>
          <p:cNvGrpSpPr/>
          <p:nvPr/>
        </p:nvGrpSpPr>
        <p:grpSpPr>
          <a:xfrm>
            <a:off x="6690292" y="1485758"/>
            <a:ext cx="2697547" cy="2944001"/>
            <a:chOff x="6690292" y="1485758"/>
            <a:chExt cx="2697547" cy="2944001"/>
          </a:xfrm>
        </p:grpSpPr>
        <p:sp>
          <p:nvSpPr>
            <p:cNvPr id="3" name="모서리가 접힌 도형 2"/>
            <p:cNvSpPr/>
            <p:nvPr/>
          </p:nvSpPr>
          <p:spPr>
            <a:xfrm>
              <a:off x="6690292" y="1485758"/>
              <a:ext cx="2697547" cy="2944001"/>
            </a:xfrm>
            <a:prstGeom prst="foldedCorner">
              <a:avLst>
                <a:gd name="adj" fmla="val 9331"/>
              </a:avLst>
            </a:prstGeom>
            <a:solidFill>
              <a:schemeClr val="bg1"/>
            </a:solidFill>
            <a:ln w="38100">
              <a:solidFill>
                <a:srgbClr val="EC5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2017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년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3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월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16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일은</a:t>
              </a:r>
              <a:endParaRPr lang="en-US" altLang="ko-KR" dirty="0">
                <a:solidFill>
                  <a:schemeClr val="bg2">
                    <a:lumMod val="25000"/>
                  </a:schemeClr>
                </a:solidFill>
                <a:latin typeface="1훈고딕굴림 R" panose="02020603020101020101" pitchFamily="18" charset="-127"/>
                <a:ea typeface="1훈고딕굴림 R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“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백성혜 </a:t>
              </a:r>
              <a:r>
                <a:rPr lang="en-US" altLang="ko-KR" dirty="0" smtClean="0">
                  <a:solidFill>
                    <a:schemeClr val="bg2">
                      <a:lumMod val="25000"/>
                    </a:schemeClr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” </a:t>
              </a: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의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  <a:latin typeface="1훈고딕굴림 R" panose="02020603020101020101" pitchFamily="18" charset="-127"/>
                <a:ea typeface="1훈고딕굴림 R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srgbClr val="FF0000"/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결 핵</a:t>
              </a:r>
              <a:endParaRPr lang="en-US" altLang="ko-KR" sz="2000" b="1" dirty="0" smtClean="0">
                <a:solidFill>
                  <a:srgbClr val="FF0000"/>
                </a:solidFill>
                <a:latin typeface="1훈고딕굴림 R" panose="02020603020101020101" pitchFamily="18" charset="-127"/>
                <a:ea typeface="1훈고딕굴림 R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2">
                      <a:lumMod val="25000"/>
                    </a:schemeClr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예방 접종 날입니다</a:t>
              </a:r>
              <a:endParaRPr lang="en-US" altLang="ko-KR" dirty="0" smtClean="0">
                <a:solidFill>
                  <a:schemeClr val="bg2">
                    <a:lumMod val="25000"/>
                  </a:schemeClr>
                </a:solidFill>
                <a:latin typeface="1훈고딕굴림 R" panose="02020603020101020101" pitchFamily="18" charset="-127"/>
                <a:ea typeface="1훈고딕굴림 R" panose="02020603020101020101" pitchFamily="18" charset="-127"/>
              </a:endParaRPr>
            </a:p>
            <a:p>
              <a:pPr algn="ctr"/>
              <a:endParaRPr lang="ko-KR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7592025" y="3740876"/>
              <a:ext cx="894080" cy="450083"/>
            </a:xfrm>
            <a:prstGeom prst="roundRect">
              <a:avLst/>
            </a:prstGeom>
            <a:solidFill>
              <a:srgbClr val="E93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확인</a:t>
              </a:r>
              <a:endParaRPr lang="ko-KR" altLang="en-US" dirty="0">
                <a:latin typeface="1훈고딕굴림 R" panose="02020603020101020101" pitchFamily="18" charset="-127"/>
                <a:ea typeface="1훈고딕굴림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445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5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624713" y="1086478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주요</a:t>
            </a: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기능</a:t>
            </a:r>
            <a:endParaRPr lang="en-US" altLang="ko-KR" sz="2400" kern="1600" spc="100" dirty="0">
              <a:solidFill>
                <a:srgbClr val="EC526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00281" y="245788"/>
            <a:ext cx="3895719" cy="5770547"/>
            <a:chOff x="182880" y="467935"/>
            <a:chExt cx="3667760" cy="5432882"/>
          </a:xfrm>
        </p:grpSpPr>
        <p:pic>
          <p:nvPicPr>
            <p:cNvPr id="12" name="그림 11" descr="2.jpg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182880" y="467935"/>
              <a:ext cx="3667760" cy="543288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227" y="794627"/>
              <a:ext cx="2981504" cy="4575616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" name="직사각형 1"/>
          <p:cNvSpPr/>
          <p:nvPr/>
        </p:nvSpPr>
        <p:spPr>
          <a:xfrm>
            <a:off x="7061135" y="2150068"/>
            <a:ext cx="3215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 </a:t>
            </a:r>
            <a:r>
              <a:rPr lang="ko-KR" altLang="en-US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색인이 쉬운 </a:t>
            </a:r>
            <a:r>
              <a:rPr lang="ko-KR" altLang="en-US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메인</a:t>
            </a:r>
            <a:endParaRPr lang="en-US" altLang="ko-KR" sz="2400" kern="1600" spc="1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6215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624713" y="1086478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주요</a:t>
            </a: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기능</a:t>
            </a:r>
            <a:endParaRPr lang="en-US" altLang="ko-KR" sz="2400" kern="1600" spc="100" dirty="0">
              <a:solidFill>
                <a:srgbClr val="EC526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2" name="그림 11" descr="2.jpg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8" b="97600" l="10000" r="90000">
                        <a14:foregroundMark x1="53733" y1="5778" x2="66200" y2="8178"/>
                        <a14:foregroundMark x1="53600" y1="5244" x2="63467" y2="4000"/>
                        <a14:foregroundMark x1="59533" y1="93867" x2="59533" y2="93867"/>
                        <a14:foregroundMark x1="61800" y1="92622" x2="58067" y2="92622"/>
                      </a14:backgroundRemoval>
                    </a14:imgEffect>
                  </a14:imgLayer>
                </a14:imgProps>
              </a:ext>
            </a:extLst>
          </a:blip>
          <a:srcRect l="37870" t="2789" r="19475" b="1154"/>
          <a:stretch/>
        </p:blipFill>
        <p:spPr>
          <a:xfrm>
            <a:off x="2200281" y="245788"/>
            <a:ext cx="3895719" cy="577054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061135" y="2150068"/>
            <a:ext cx="3215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 </a:t>
            </a:r>
            <a:r>
              <a:rPr lang="ko-KR" altLang="en-US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색인이 쉬운 </a:t>
            </a:r>
            <a:r>
              <a:rPr lang="ko-KR" altLang="en-US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메인</a:t>
            </a:r>
            <a:endParaRPr lang="en-US" altLang="ko-KR" sz="2400" kern="1600" spc="1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30655" y="2750232"/>
            <a:ext cx="33569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2. </a:t>
            </a:r>
            <a:r>
              <a:rPr lang="ko-KR" altLang="en-US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개별 </a:t>
            </a:r>
            <a:r>
              <a:rPr lang="ko-KR" altLang="en-US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육아 성장 </a:t>
            </a:r>
            <a:r>
              <a:rPr lang="ko-KR" altLang="en-US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기록 </a:t>
            </a:r>
            <a:endParaRPr lang="en-US" altLang="ko-KR" sz="2400" kern="1600" spc="1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    </a:t>
            </a:r>
            <a:r>
              <a:rPr lang="ko-KR" altLang="en-US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입력의 간편화</a:t>
            </a:r>
          </a:p>
        </p:txBody>
      </p:sp>
      <p:pic>
        <p:nvPicPr>
          <p:cNvPr id="16" name="그림 15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206" y="603860"/>
            <a:ext cx="3168000" cy="478800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730763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624713" y="1086478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주요</a:t>
            </a: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기능</a:t>
            </a:r>
            <a:endParaRPr lang="en-US" altLang="ko-KR" sz="2400" kern="1600" spc="100" dirty="0">
              <a:solidFill>
                <a:srgbClr val="EC526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2" name="그림 11" descr="2.jpg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8" b="97600" l="10000" r="90000">
                        <a14:foregroundMark x1="53733" y1="5778" x2="66200" y2="8178"/>
                        <a14:foregroundMark x1="53600" y1="5244" x2="63467" y2="4000"/>
                        <a14:foregroundMark x1="59533" y1="93867" x2="59533" y2="93867"/>
                        <a14:foregroundMark x1="61800" y1="92622" x2="58067" y2="92622"/>
                      </a14:backgroundRemoval>
                    </a14:imgEffect>
                  </a14:imgLayer>
                </a14:imgProps>
              </a:ext>
            </a:extLst>
          </a:blip>
          <a:srcRect l="37870" t="2789" r="19475" b="1154"/>
          <a:stretch/>
        </p:blipFill>
        <p:spPr>
          <a:xfrm>
            <a:off x="2200281" y="245788"/>
            <a:ext cx="3895719" cy="577054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061135" y="2150068"/>
            <a:ext cx="3215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 </a:t>
            </a:r>
            <a:r>
              <a:rPr lang="ko-KR" altLang="en-US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색인이 쉬운 </a:t>
            </a:r>
            <a:r>
              <a:rPr lang="ko-KR" altLang="en-US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메인</a:t>
            </a:r>
            <a:endParaRPr lang="en-US" altLang="ko-KR" sz="2400" kern="1600" spc="1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30655" y="2750232"/>
            <a:ext cx="33294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2. </a:t>
            </a:r>
            <a:r>
              <a:rPr lang="ko-KR" altLang="en-US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개별 육아 </a:t>
            </a:r>
            <a:r>
              <a:rPr lang="ko-KR" altLang="en-US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성장 기록 </a:t>
            </a:r>
            <a:endParaRPr lang="en-US" altLang="ko-KR" sz="2400" kern="1600" spc="1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    </a:t>
            </a:r>
            <a:r>
              <a:rPr lang="ko-KR" altLang="en-US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입력의 간편화</a:t>
            </a: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338" y="608049"/>
            <a:ext cx="3168000" cy="478800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3240273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624713" y="1086478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주요</a:t>
            </a: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기능</a:t>
            </a:r>
            <a:endParaRPr lang="en-US" altLang="ko-KR" sz="2400" kern="1600" spc="100" dirty="0">
              <a:solidFill>
                <a:srgbClr val="EC526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12" name="그림 11" descr="2.jpg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8" b="97600" l="10000" r="90000">
                        <a14:foregroundMark x1="53733" y1="5778" x2="66200" y2="8178"/>
                        <a14:foregroundMark x1="53600" y1="5244" x2="63467" y2="4000"/>
                        <a14:foregroundMark x1="59533" y1="93867" x2="59533" y2="93867"/>
                        <a14:foregroundMark x1="61800" y1="92622" x2="58067" y2="92622"/>
                      </a14:backgroundRemoval>
                    </a14:imgEffect>
                  </a14:imgLayer>
                </a14:imgProps>
              </a:ext>
            </a:extLst>
          </a:blip>
          <a:srcRect l="37870" t="2789" r="19475" b="1154"/>
          <a:stretch/>
        </p:blipFill>
        <p:spPr>
          <a:xfrm>
            <a:off x="2200281" y="245788"/>
            <a:ext cx="3895719" cy="577054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030655" y="3808348"/>
            <a:ext cx="28718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3. </a:t>
            </a:r>
            <a:r>
              <a:rPr lang="ko-KR" altLang="en-US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개별 육아 기록</a:t>
            </a:r>
            <a:endParaRPr lang="en-US" altLang="ko-KR" sz="2400" kern="1600" spc="1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    </a:t>
            </a:r>
            <a:r>
              <a:rPr lang="ko-KR" altLang="en-US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통계 제공</a:t>
            </a:r>
            <a:endParaRPr lang="en-US" altLang="ko-KR" sz="2400" kern="1600" spc="1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061135" y="2150068"/>
            <a:ext cx="3215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 </a:t>
            </a:r>
            <a:r>
              <a:rPr lang="ko-KR" altLang="en-US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색인이 쉬운 </a:t>
            </a:r>
            <a:r>
              <a:rPr lang="ko-KR" altLang="en-US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메인</a:t>
            </a:r>
            <a:endParaRPr lang="en-US" altLang="ko-KR" sz="2400" kern="1600" spc="1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30655" y="2750232"/>
            <a:ext cx="38872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2. </a:t>
            </a:r>
            <a:r>
              <a:rPr lang="ko-KR" altLang="en-US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개별 </a:t>
            </a:r>
            <a:r>
              <a:rPr lang="ko-KR" altLang="en-US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육아 성장 </a:t>
            </a:r>
            <a:r>
              <a:rPr lang="ko-KR" altLang="en-US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기록 </a:t>
            </a:r>
            <a:endParaRPr lang="en-US" altLang="ko-KR" sz="2400" kern="1600" spc="1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    </a:t>
            </a:r>
            <a:r>
              <a:rPr lang="ko-KR" altLang="en-US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입력의 간편화</a:t>
            </a:r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24" y="584476"/>
            <a:ext cx="3168000" cy="4860000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3036932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>
              <a:hlinkClick r:id="rId4" action="ppaction://hlinksldjump"/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06287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65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>
              <a:hlinkClick r:id="rId4" action="ppaction://hlinksldjump"/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19620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10718" y="1851296"/>
            <a:ext cx="2003677" cy="7680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6" action="ppaction://hlinksldjump"/>
          </p:cNvPr>
          <p:cNvSpPr/>
          <p:nvPr/>
        </p:nvSpPr>
        <p:spPr>
          <a:xfrm>
            <a:off x="5910717" y="2619381"/>
            <a:ext cx="2003677" cy="1934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6" action="ppaction://hlinksldjump"/>
          </p:cNvPr>
          <p:cNvSpPr/>
          <p:nvPr/>
        </p:nvSpPr>
        <p:spPr>
          <a:xfrm>
            <a:off x="6675060" y="4594753"/>
            <a:ext cx="595887" cy="5747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6" action="ppaction://hlinksldjump"/>
          </p:cNvPr>
          <p:cNvSpPr/>
          <p:nvPr/>
        </p:nvSpPr>
        <p:spPr>
          <a:xfrm>
            <a:off x="9884976" y="4427223"/>
            <a:ext cx="522994" cy="56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376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>
              <a:hlinkClick r:id="rId4" action="ppaction://hlinksldjump"/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19620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06608" y="1746526"/>
            <a:ext cx="2003677" cy="7680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hlinkClick r:id="rId4" action="ppaction://hlinksldjump"/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329" b="39177" l="26875" r="363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92" t="26973" r="62474" b="59467"/>
          <a:stretch/>
        </p:blipFill>
        <p:spPr>
          <a:xfrm>
            <a:off x="6203058" y="1911108"/>
            <a:ext cx="374904" cy="649224"/>
          </a:xfrm>
          <a:prstGeom prst="rect">
            <a:avLst/>
          </a:prstGeom>
          <a:ln w="57150">
            <a:noFill/>
          </a:ln>
        </p:spPr>
      </p:pic>
      <p:sp>
        <p:nvSpPr>
          <p:cNvPr id="14" name="직사각형 13">
            <a:hlinkClick r:id="rId8" action="ppaction://hlinksldjump"/>
          </p:cNvPr>
          <p:cNvSpPr/>
          <p:nvPr/>
        </p:nvSpPr>
        <p:spPr>
          <a:xfrm>
            <a:off x="5910717" y="2619381"/>
            <a:ext cx="2003677" cy="1934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8" action="ppaction://hlinksldjump"/>
          </p:cNvPr>
          <p:cNvSpPr/>
          <p:nvPr/>
        </p:nvSpPr>
        <p:spPr>
          <a:xfrm>
            <a:off x="6577962" y="4658482"/>
            <a:ext cx="691518" cy="524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9" action="ppaction://hlinksldjump"/>
          </p:cNvPr>
          <p:cNvSpPr/>
          <p:nvPr/>
        </p:nvSpPr>
        <p:spPr>
          <a:xfrm>
            <a:off x="7348027" y="4658482"/>
            <a:ext cx="691518" cy="524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629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>
              <a:hlinkClick r:id="rId4" action="ppaction://hlinksldjump"/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19620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06608" y="1810534"/>
            <a:ext cx="2003677" cy="7680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hlinkClick r:id="rId4" action="ppaction://hlinksldjump"/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2" t="26973" r="62474" b="59467"/>
          <a:stretch/>
        </p:blipFill>
        <p:spPr>
          <a:xfrm>
            <a:off x="6203058" y="1911108"/>
            <a:ext cx="374904" cy="649224"/>
          </a:xfrm>
          <a:prstGeom prst="rect">
            <a:avLst/>
          </a:prstGeom>
          <a:ln w="57150">
            <a:noFill/>
          </a:ln>
        </p:spPr>
      </p:pic>
      <p:pic>
        <p:nvPicPr>
          <p:cNvPr id="14" name="그림 13">
            <a:hlinkClick r:id="rId4" action="ppaction://hlinksldjump"/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2" t="26973" r="62474" b="59467"/>
          <a:stretch/>
        </p:blipFill>
        <p:spPr>
          <a:xfrm>
            <a:off x="6577962" y="1911108"/>
            <a:ext cx="374904" cy="649224"/>
          </a:xfrm>
          <a:prstGeom prst="rect">
            <a:avLst/>
          </a:prstGeom>
          <a:ln w="57150">
            <a:noFill/>
          </a:ln>
        </p:spPr>
      </p:pic>
      <p:sp>
        <p:nvSpPr>
          <p:cNvPr id="15" name="직사각형 14">
            <a:hlinkClick r:id="rId7" action="ppaction://hlinksldjump"/>
          </p:cNvPr>
          <p:cNvSpPr/>
          <p:nvPr/>
        </p:nvSpPr>
        <p:spPr>
          <a:xfrm>
            <a:off x="5910717" y="2619381"/>
            <a:ext cx="2003677" cy="1934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7" action="ppaction://hlinksldjump"/>
          </p:cNvPr>
          <p:cNvSpPr/>
          <p:nvPr/>
        </p:nvSpPr>
        <p:spPr>
          <a:xfrm>
            <a:off x="6577962" y="4594474"/>
            <a:ext cx="746382" cy="5888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8" action="ppaction://hlinksldjump"/>
          </p:cNvPr>
          <p:cNvSpPr/>
          <p:nvPr/>
        </p:nvSpPr>
        <p:spPr>
          <a:xfrm>
            <a:off x="7450706" y="4594753"/>
            <a:ext cx="595887" cy="5747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383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>
              <a:hlinkClick r:id="rId4" action="ppaction://hlinksldjump"/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19620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006608" y="1801390"/>
            <a:ext cx="2003677" cy="7680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hlinkClick r:id="rId4" action="ppaction://hlinksldjump"/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2" t="26973" r="62474" b="59467"/>
          <a:stretch/>
        </p:blipFill>
        <p:spPr>
          <a:xfrm>
            <a:off x="6203058" y="1911108"/>
            <a:ext cx="374904" cy="649224"/>
          </a:xfrm>
          <a:prstGeom prst="rect">
            <a:avLst/>
          </a:prstGeom>
          <a:ln w="57150">
            <a:noFill/>
          </a:ln>
        </p:spPr>
      </p:pic>
      <p:pic>
        <p:nvPicPr>
          <p:cNvPr id="14" name="그림 13">
            <a:hlinkClick r:id="rId4" action="ppaction://hlinksldjump"/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2" t="26973" r="62474" b="59467"/>
          <a:stretch/>
        </p:blipFill>
        <p:spPr>
          <a:xfrm>
            <a:off x="6577962" y="1911108"/>
            <a:ext cx="374904" cy="649224"/>
          </a:xfrm>
          <a:prstGeom prst="rect">
            <a:avLst/>
          </a:prstGeom>
          <a:ln w="57150">
            <a:noFill/>
          </a:ln>
        </p:spPr>
      </p:pic>
      <p:pic>
        <p:nvPicPr>
          <p:cNvPr id="15" name="그림 14">
            <a:hlinkClick r:id="rId4" action="ppaction://hlinksldjump"/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2" t="26973" r="62474" b="59467"/>
          <a:stretch/>
        </p:blipFill>
        <p:spPr>
          <a:xfrm>
            <a:off x="6943722" y="1911108"/>
            <a:ext cx="374904" cy="649224"/>
          </a:xfrm>
          <a:prstGeom prst="rect">
            <a:avLst/>
          </a:prstGeom>
          <a:ln w="57150">
            <a:noFill/>
          </a:ln>
        </p:spPr>
      </p:pic>
      <p:sp>
        <p:nvSpPr>
          <p:cNvPr id="16" name="직사각형 15">
            <a:hlinkClick r:id="rId4" action="ppaction://hlinksldjump"/>
          </p:cNvPr>
          <p:cNvSpPr/>
          <p:nvPr/>
        </p:nvSpPr>
        <p:spPr>
          <a:xfrm>
            <a:off x="5910717" y="2619381"/>
            <a:ext cx="2003677" cy="1934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4" action="ppaction://hlinksldjump"/>
          </p:cNvPr>
          <p:cNvSpPr/>
          <p:nvPr/>
        </p:nvSpPr>
        <p:spPr>
          <a:xfrm>
            <a:off x="6577961" y="4603618"/>
            <a:ext cx="740665" cy="565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7" action="ppaction://hlinksldjump"/>
          </p:cNvPr>
          <p:cNvSpPr/>
          <p:nvPr/>
        </p:nvSpPr>
        <p:spPr>
          <a:xfrm>
            <a:off x="7397173" y="4665112"/>
            <a:ext cx="691518" cy="524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821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오각형 7"/>
          <p:cNvSpPr/>
          <p:nvPr/>
        </p:nvSpPr>
        <p:spPr>
          <a:xfrm>
            <a:off x="0" y="331109"/>
            <a:ext cx="2299081" cy="584775"/>
          </a:xfrm>
          <a:prstGeom prst="homePlate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955905" y="412983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1훈고딕굴림 R" panose="02020603020101020101" pitchFamily="18" charset="-127"/>
                <a:ea typeface="1훈고딕굴림 R" panose="02020603020101020101" pitchFamily="18" charset="-127"/>
              </a:rPr>
              <a:t>INDEX</a:t>
            </a:r>
            <a:endParaRPr lang="ko-KR" altLang="en-US" sz="2400" dirty="0">
              <a:solidFill>
                <a:schemeClr val="bg1"/>
              </a:solidFill>
              <a:latin typeface="1훈고딕굴림 R" panose="02020603020101020101" pitchFamily="18" charset="-127"/>
              <a:ea typeface="1훈고딕굴림 R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71241" y="634874"/>
            <a:ext cx="4232117" cy="5799380"/>
          </a:xfrm>
          <a:prstGeom prst="rect">
            <a:avLst/>
          </a:prstGeom>
          <a:noFill/>
          <a:ln w="76200">
            <a:solidFill>
              <a:srgbClr val="F18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Z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77920" y="933868"/>
            <a:ext cx="49580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기획 의도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기존 </a:t>
            </a:r>
            <a:r>
              <a:rPr lang="ko-KR" altLang="en-US" sz="3200" dirty="0" err="1" smtClean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 소개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 err="1" smtClean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어플</a:t>
            </a:r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소개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 웹   비교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계획</a:t>
            </a:r>
            <a:endParaRPr lang="en-US" altLang="ko-KR" sz="3200" dirty="0" smtClean="0">
              <a:solidFill>
                <a:schemeClr val="bg2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3200" dirty="0" smtClean="0">
                <a:solidFill>
                  <a:schemeClr val="bg2">
                    <a:lumMod val="5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기대 효과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7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05854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" name="직사각형 1">
            <a:hlinkClick r:id="rId5" action="ppaction://hlinksldjump"/>
          </p:cNvPr>
          <p:cNvSpPr/>
          <p:nvPr/>
        </p:nvSpPr>
        <p:spPr>
          <a:xfrm>
            <a:off x="7051208" y="4591878"/>
            <a:ext cx="1105002" cy="327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11205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" name="직사각형 1">
            <a:hlinkClick r:id="rId5" action="ppaction://hlinksldjump"/>
          </p:cNvPr>
          <p:cNvSpPr/>
          <p:nvPr/>
        </p:nvSpPr>
        <p:spPr>
          <a:xfrm>
            <a:off x="5506278" y="611205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5" action="ppaction://hlinksldjump"/>
          </p:cNvPr>
          <p:cNvSpPr/>
          <p:nvPr/>
        </p:nvSpPr>
        <p:spPr>
          <a:xfrm>
            <a:off x="2743200" y="611205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28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11205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1" name="직사각형 10">
            <a:hlinkClick r:id="rId5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덧셈 기호 1">
            <a:hlinkClick r:id="rId6" action="ppaction://hlinksldjump"/>
          </p:cNvPr>
          <p:cNvSpPr/>
          <p:nvPr/>
        </p:nvSpPr>
        <p:spPr>
          <a:xfrm>
            <a:off x="8120270" y="4969565"/>
            <a:ext cx="347870" cy="347870"/>
          </a:xfrm>
          <a:prstGeom prst="mathPlus">
            <a:avLst/>
          </a:prstGeom>
          <a:solidFill>
            <a:srgbClr val="FD7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웃는 얼굴 3">
            <a:hlinkClick r:id="rId7" action="ppaction://hlinksldjump"/>
          </p:cNvPr>
          <p:cNvSpPr/>
          <p:nvPr/>
        </p:nvSpPr>
        <p:spPr>
          <a:xfrm>
            <a:off x="5555973" y="5002911"/>
            <a:ext cx="314523" cy="314523"/>
          </a:xfrm>
          <a:prstGeom prst="smileyFace">
            <a:avLst/>
          </a:prstGeom>
          <a:solidFill>
            <a:srgbClr val="FD7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9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05854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1" name="직사각형 10">
            <a:hlinkClick r:id="rId5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5" action="ppaction://hlinksldjump"/>
          </p:cNvPr>
          <p:cNvSpPr/>
          <p:nvPr/>
        </p:nvSpPr>
        <p:spPr>
          <a:xfrm>
            <a:off x="5276769" y="605853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6" action="ppaction://hlinksldjump"/>
          </p:cNvPr>
          <p:cNvSpPr/>
          <p:nvPr/>
        </p:nvSpPr>
        <p:spPr>
          <a:xfrm>
            <a:off x="6551598" y="73499"/>
            <a:ext cx="819709" cy="1014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6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73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32087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5423683" y="4284037"/>
            <a:ext cx="2244248" cy="561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hlinkClick r:id="rId6" action="ppaction://hlinksldjump"/>
          </p:cNvPr>
          <p:cNvSpPr/>
          <p:nvPr/>
        </p:nvSpPr>
        <p:spPr>
          <a:xfrm>
            <a:off x="5389004" y="2426375"/>
            <a:ext cx="2244248" cy="561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hlinkClick r:id="rId7" action="ppaction://hlinksldjump"/>
          </p:cNvPr>
          <p:cNvSpPr/>
          <p:nvPr/>
        </p:nvSpPr>
        <p:spPr>
          <a:xfrm>
            <a:off x="7717417" y="609609"/>
            <a:ext cx="819709" cy="4788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7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8" action="ppaction://hlinksldjump"/>
          </p:cNvPr>
          <p:cNvSpPr/>
          <p:nvPr/>
        </p:nvSpPr>
        <p:spPr>
          <a:xfrm>
            <a:off x="5310507" y="4845735"/>
            <a:ext cx="2357424" cy="548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9" action="ppaction://hlinksldjump"/>
          </p:cNvPr>
          <p:cNvSpPr/>
          <p:nvPr/>
        </p:nvSpPr>
        <p:spPr>
          <a:xfrm>
            <a:off x="6583680" y="654997"/>
            <a:ext cx="1049572" cy="561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hlinkClick r:id="rId10" action="ppaction://hlinksldjump"/>
          </p:cNvPr>
          <p:cNvSpPr/>
          <p:nvPr/>
        </p:nvSpPr>
        <p:spPr>
          <a:xfrm>
            <a:off x="5448426" y="3074357"/>
            <a:ext cx="2244248" cy="561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186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17988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1" name="직사각형 20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십자형 3"/>
          <p:cNvSpPr/>
          <p:nvPr/>
        </p:nvSpPr>
        <p:spPr>
          <a:xfrm>
            <a:off x="8065008" y="4928616"/>
            <a:ext cx="365760" cy="374904"/>
          </a:xfrm>
          <a:prstGeom prst="plus">
            <a:avLst>
              <a:gd name="adj" fmla="val 35000"/>
            </a:avLst>
          </a:prstGeom>
          <a:solidFill>
            <a:srgbClr val="FD7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6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7" action="ppaction://hlinksldjump"/>
          </p:cNvPr>
          <p:cNvSpPr/>
          <p:nvPr/>
        </p:nvSpPr>
        <p:spPr>
          <a:xfrm>
            <a:off x="5217589" y="589830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988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349" y="622177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1" name="직사각형 20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6" action="ppaction://hlinksldjump"/>
          </p:cNvPr>
          <p:cNvSpPr/>
          <p:nvPr/>
        </p:nvSpPr>
        <p:spPr>
          <a:xfrm>
            <a:off x="5067303" y="60499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7332013" y="4851073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421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13799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1" name="직사각형 20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6" action="ppaction://hlinksldjump"/>
          </p:cNvPr>
          <p:cNvSpPr/>
          <p:nvPr/>
        </p:nvSpPr>
        <p:spPr>
          <a:xfrm>
            <a:off x="5389004" y="4812826"/>
            <a:ext cx="3069196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7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689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3349" y="599700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1" name="직사각형 20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6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5" action="ppaction://hlinksldjump"/>
          </p:cNvPr>
          <p:cNvSpPr/>
          <p:nvPr/>
        </p:nvSpPr>
        <p:spPr>
          <a:xfrm>
            <a:off x="5481482" y="4699701"/>
            <a:ext cx="2949286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320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03860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6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7" action="ppaction://hlinksldjump"/>
          </p:cNvPr>
          <p:cNvSpPr/>
          <p:nvPr/>
        </p:nvSpPr>
        <p:spPr>
          <a:xfrm>
            <a:off x="7245626" y="1625604"/>
            <a:ext cx="715617" cy="79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8" action="ppaction://hlinksldjump"/>
          </p:cNvPr>
          <p:cNvSpPr/>
          <p:nvPr/>
        </p:nvSpPr>
        <p:spPr>
          <a:xfrm>
            <a:off x="5326465" y="1058947"/>
            <a:ext cx="715617" cy="799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92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0" y="613063"/>
            <a:ext cx="3674935" cy="52347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23917" y="1579799"/>
            <a:ext cx="24608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최근 </a:t>
            </a:r>
            <a:endParaRPr lang="en-US" altLang="ko-KR" sz="4400" kern="1600" spc="100" dirty="0" smtClean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급격하게 </a:t>
            </a:r>
            <a:endParaRPr lang="en-US" altLang="ko-KR" sz="4400" kern="1600" spc="100" dirty="0" smtClean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감소한 </a:t>
            </a:r>
            <a:endParaRPr lang="en-US" altLang="ko-KR" sz="4400" kern="1600" spc="100" dirty="0" smtClean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4400" kern="1600" spc="100" dirty="0" smtClean="0">
                <a:solidFill>
                  <a:srgbClr val="E93748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출산율</a:t>
            </a:r>
            <a:endParaRPr lang="en-US" altLang="ko-KR" sz="4400" kern="1600" spc="100" dirty="0" smtClean="0">
              <a:solidFill>
                <a:srgbClr val="E93748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r>
              <a:rPr lang="ko-KR" altLang="en-US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한 가구당 </a:t>
            </a:r>
            <a:r>
              <a:rPr lang="en-US" altLang="ko-KR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1.19</a:t>
            </a:r>
            <a:r>
              <a:rPr lang="ko-KR" altLang="en-US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명</a:t>
            </a:r>
            <a:endParaRPr lang="en-US" altLang="ko-KR" sz="1200" kern="1600" spc="1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0"/>
          <a:stretch/>
        </p:blipFill>
        <p:spPr>
          <a:xfrm>
            <a:off x="4749627" y="1205344"/>
            <a:ext cx="3923700" cy="42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4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08049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6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155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598908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3" name="직사각형 12">
            <a:hlinkClick r:id="rId5" action="ppaction://hlinksldjump"/>
          </p:cNvPr>
          <p:cNvSpPr/>
          <p:nvPr/>
        </p:nvSpPr>
        <p:spPr>
          <a:xfrm>
            <a:off x="5259132" y="598907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6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5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27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591395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hlinkClick r:id="rId6" action="ppaction://hlinksldjump"/>
          </p:cNvPr>
          <p:cNvSpPr/>
          <p:nvPr/>
        </p:nvSpPr>
        <p:spPr>
          <a:xfrm>
            <a:off x="6360140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7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8" action="ppaction://hlinksldjump"/>
          </p:cNvPr>
          <p:cNvSpPr/>
          <p:nvPr/>
        </p:nvSpPr>
        <p:spPr>
          <a:xfrm>
            <a:off x="5896628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9" action="ppaction://hlinksldjump"/>
          </p:cNvPr>
          <p:cNvSpPr/>
          <p:nvPr/>
        </p:nvSpPr>
        <p:spPr>
          <a:xfrm>
            <a:off x="7743734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10" action="ppaction://hlinksldjump"/>
          </p:cNvPr>
          <p:cNvSpPr/>
          <p:nvPr/>
        </p:nvSpPr>
        <p:spPr>
          <a:xfrm>
            <a:off x="7251192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11" action="ppaction://hlinksldjump"/>
          </p:cNvPr>
          <p:cNvSpPr/>
          <p:nvPr/>
        </p:nvSpPr>
        <p:spPr>
          <a:xfrm>
            <a:off x="6823652" y="1118276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2" action="ppaction://hlinksldjump"/>
          </p:cNvPr>
          <p:cNvSpPr/>
          <p:nvPr/>
        </p:nvSpPr>
        <p:spPr>
          <a:xfrm>
            <a:off x="8211760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3" action="ppaction://hlinksldjump"/>
          </p:cNvPr>
          <p:cNvSpPr/>
          <p:nvPr/>
        </p:nvSpPr>
        <p:spPr>
          <a:xfrm>
            <a:off x="5328102" y="1118276"/>
            <a:ext cx="432984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37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591395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6" action="ppaction://hlinksldjump"/>
          </p:cNvPr>
          <p:cNvSpPr/>
          <p:nvPr/>
        </p:nvSpPr>
        <p:spPr>
          <a:xfrm>
            <a:off x="6062928" y="2212848"/>
            <a:ext cx="548853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7" action="ppaction://hlinksldjump"/>
          </p:cNvPr>
          <p:cNvSpPr/>
          <p:nvPr/>
        </p:nvSpPr>
        <p:spPr>
          <a:xfrm>
            <a:off x="6611780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8" action="ppaction://hlinksldjump"/>
          </p:cNvPr>
          <p:cNvSpPr/>
          <p:nvPr/>
        </p:nvSpPr>
        <p:spPr>
          <a:xfrm>
            <a:off x="7176448" y="2212848"/>
            <a:ext cx="52279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9" action="ppaction://hlinksldjump"/>
          </p:cNvPr>
          <p:cNvSpPr/>
          <p:nvPr/>
        </p:nvSpPr>
        <p:spPr>
          <a:xfrm>
            <a:off x="5498259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10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9" action="ppaction://hlinksldjump"/>
          </p:cNvPr>
          <p:cNvSpPr/>
          <p:nvPr/>
        </p:nvSpPr>
        <p:spPr>
          <a:xfrm>
            <a:off x="6360140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11" action="ppaction://hlinksldjump"/>
          </p:cNvPr>
          <p:cNvSpPr/>
          <p:nvPr/>
        </p:nvSpPr>
        <p:spPr>
          <a:xfrm>
            <a:off x="5896628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2" action="ppaction://hlinksldjump"/>
          </p:cNvPr>
          <p:cNvSpPr/>
          <p:nvPr/>
        </p:nvSpPr>
        <p:spPr>
          <a:xfrm>
            <a:off x="7251192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3" action="ppaction://hlinksldjump"/>
          </p:cNvPr>
          <p:cNvSpPr/>
          <p:nvPr/>
        </p:nvSpPr>
        <p:spPr>
          <a:xfrm>
            <a:off x="7743734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4" action="ppaction://hlinksldjump"/>
          </p:cNvPr>
          <p:cNvSpPr/>
          <p:nvPr/>
        </p:nvSpPr>
        <p:spPr>
          <a:xfrm>
            <a:off x="6823652" y="1118276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5" action="ppaction://hlinksldjump"/>
          </p:cNvPr>
          <p:cNvSpPr/>
          <p:nvPr/>
        </p:nvSpPr>
        <p:spPr>
          <a:xfrm>
            <a:off x="8211760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hlinkClick r:id="rId16" action="ppaction://hlinksldjump"/>
          </p:cNvPr>
          <p:cNvSpPr/>
          <p:nvPr/>
        </p:nvSpPr>
        <p:spPr>
          <a:xfrm>
            <a:off x="5328102" y="1118276"/>
            <a:ext cx="432984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33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591395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6" action="ppaction://hlinksldjump"/>
          </p:cNvPr>
          <p:cNvSpPr/>
          <p:nvPr/>
        </p:nvSpPr>
        <p:spPr>
          <a:xfrm>
            <a:off x="6062928" y="2212848"/>
            <a:ext cx="548853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7" action="ppaction://hlinksldjump"/>
          </p:cNvPr>
          <p:cNvSpPr/>
          <p:nvPr/>
        </p:nvSpPr>
        <p:spPr>
          <a:xfrm>
            <a:off x="6611780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</p:cNvPr>
          <p:cNvSpPr/>
          <p:nvPr/>
        </p:nvSpPr>
        <p:spPr>
          <a:xfrm>
            <a:off x="7176448" y="2212848"/>
            <a:ext cx="52279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9" action="ppaction://hlinksldjump"/>
          </p:cNvPr>
          <p:cNvSpPr/>
          <p:nvPr/>
        </p:nvSpPr>
        <p:spPr>
          <a:xfrm>
            <a:off x="5498259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10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9" action="ppaction://hlinksldjump"/>
          </p:cNvPr>
          <p:cNvSpPr/>
          <p:nvPr/>
        </p:nvSpPr>
        <p:spPr>
          <a:xfrm>
            <a:off x="6360140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11" action="ppaction://hlinksldjump"/>
          </p:cNvPr>
          <p:cNvSpPr/>
          <p:nvPr/>
        </p:nvSpPr>
        <p:spPr>
          <a:xfrm>
            <a:off x="5896628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12" action="ppaction://hlinksldjump"/>
          </p:cNvPr>
          <p:cNvSpPr/>
          <p:nvPr/>
        </p:nvSpPr>
        <p:spPr>
          <a:xfrm>
            <a:off x="7251192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3" action="ppaction://hlinksldjump"/>
          </p:cNvPr>
          <p:cNvSpPr/>
          <p:nvPr/>
        </p:nvSpPr>
        <p:spPr>
          <a:xfrm>
            <a:off x="7743734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4" action="ppaction://hlinksldjump"/>
          </p:cNvPr>
          <p:cNvSpPr/>
          <p:nvPr/>
        </p:nvSpPr>
        <p:spPr>
          <a:xfrm>
            <a:off x="6823652" y="1118276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5" action="ppaction://hlinksldjump"/>
          </p:cNvPr>
          <p:cNvSpPr/>
          <p:nvPr/>
        </p:nvSpPr>
        <p:spPr>
          <a:xfrm>
            <a:off x="8211760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6" action="ppaction://hlinksldjump"/>
          </p:cNvPr>
          <p:cNvSpPr/>
          <p:nvPr/>
        </p:nvSpPr>
        <p:spPr>
          <a:xfrm>
            <a:off x="5328102" y="1118276"/>
            <a:ext cx="432984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7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591395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6" action="ppaction://hlinksldjump"/>
          </p:cNvPr>
          <p:cNvSpPr/>
          <p:nvPr/>
        </p:nvSpPr>
        <p:spPr>
          <a:xfrm>
            <a:off x="6062928" y="2212848"/>
            <a:ext cx="548853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7" action="ppaction://hlinksldjump"/>
          </p:cNvPr>
          <p:cNvSpPr/>
          <p:nvPr/>
        </p:nvSpPr>
        <p:spPr>
          <a:xfrm>
            <a:off x="6611780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</p:cNvPr>
          <p:cNvSpPr/>
          <p:nvPr/>
        </p:nvSpPr>
        <p:spPr>
          <a:xfrm>
            <a:off x="7176448" y="2212848"/>
            <a:ext cx="52279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9" action="ppaction://hlinksldjump"/>
          </p:cNvPr>
          <p:cNvSpPr/>
          <p:nvPr/>
        </p:nvSpPr>
        <p:spPr>
          <a:xfrm>
            <a:off x="5498259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10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9" action="ppaction://hlinksldjump"/>
          </p:cNvPr>
          <p:cNvSpPr/>
          <p:nvPr/>
        </p:nvSpPr>
        <p:spPr>
          <a:xfrm>
            <a:off x="6360140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11" action="ppaction://hlinksldjump"/>
          </p:cNvPr>
          <p:cNvSpPr/>
          <p:nvPr/>
        </p:nvSpPr>
        <p:spPr>
          <a:xfrm>
            <a:off x="5896628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12" action="ppaction://hlinksldjump"/>
          </p:cNvPr>
          <p:cNvSpPr/>
          <p:nvPr/>
        </p:nvSpPr>
        <p:spPr>
          <a:xfrm>
            <a:off x="7251192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3" action="ppaction://hlinksldjump"/>
          </p:cNvPr>
          <p:cNvSpPr/>
          <p:nvPr/>
        </p:nvSpPr>
        <p:spPr>
          <a:xfrm>
            <a:off x="7743734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4" action="ppaction://hlinksldjump"/>
          </p:cNvPr>
          <p:cNvSpPr/>
          <p:nvPr/>
        </p:nvSpPr>
        <p:spPr>
          <a:xfrm>
            <a:off x="6823652" y="1118276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5" action="ppaction://hlinksldjump"/>
          </p:cNvPr>
          <p:cNvSpPr/>
          <p:nvPr/>
        </p:nvSpPr>
        <p:spPr>
          <a:xfrm>
            <a:off x="8211760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6" action="ppaction://hlinksldjump"/>
          </p:cNvPr>
          <p:cNvSpPr/>
          <p:nvPr/>
        </p:nvSpPr>
        <p:spPr>
          <a:xfrm>
            <a:off x="5328102" y="1118276"/>
            <a:ext cx="432984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53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591395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6" action="ppaction://hlinksldjump"/>
          </p:cNvPr>
          <p:cNvSpPr/>
          <p:nvPr/>
        </p:nvSpPr>
        <p:spPr>
          <a:xfrm>
            <a:off x="6062928" y="2212848"/>
            <a:ext cx="548853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7" action="ppaction://hlinksldjump"/>
          </p:cNvPr>
          <p:cNvSpPr/>
          <p:nvPr/>
        </p:nvSpPr>
        <p:spPr>
          <a:xfrm>
            <a:off x="6611780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</p:cNvPr>
          <p:cNvSpPr/>
          <p:nvPr/>
        </p:nvSpPr>
        <p:spPr>
          <a:xfrm>
            <a:off x="7176448" y="2212848"/>
            <a:ext cx="52279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9" action="ppaction://hlinksldjump"/>
          </p:cNvPr>
          <p:cNvSpPr/>
          <p:nvPr/>
        </p:nvSpPr>
        <p:spPr>
          <a:xfrm>
            <a:off x="5498259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10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9" action="ppaction://hlinksldjump"/>
          </p:cNvPr>
          <p:cNvSpPr/>
          <p:nvPr/>
        </p:nvSpPr>
        <p:spPr>
          <a:xfrm>
            <a:off x="6360140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11" action="ppaction://hlinksldjump"/>
          </p:cNvPr>
          <p:cNvSpPr/>
          <p:nvPr/>
        </p:nvSpPr>
        <p:spPr>
          <a:xfrm>
            <a:off x="5896628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12" action="ppaction://hlinksldjump"/>
          </p:cNvPr>
          <p:cNvSpPr/>
          <p:nvPr/>
        </p:nvSpPr>
        <p:spPr>
          <a:xfrm>
            <a:off x="7251192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3" action="ppaction://hlinksldjump"/>
          </p:cNvPr>
          <p:cNvSpPr/>
          <p:nvPr/>
        </p:nvSpPr>
        <p:spPr>
          <a:xfrm>
            <a:off x="7743734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4" action="ppaction://hlinksldjump"/>
          </p:cNvPr>
          <p:cNvSpPr/>
          <p:nvPr/>
        </p:nvSpPr>
        <p:spPr>
          <a:xfrm>
            <a:off x="6823652" y="1118276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5" action="ppaction://hlinksldjump"/>
          </p:cNvPr>
          <p:cNvSpPr/>
          <p:nvPr/>
        </p:nvSpPr>
        <p:spPr>
          <a:xfrm>
            <a:off x="8211760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hlinkClick r:id="rId16" action="ppaction://hlinksldjump"/>
          </p:cNvPr>
          <p:cNvSpPr/>
          <p:nvPr/>
        </p:nvSpPr>
        <p:spPr>
          <a:xfrm>
            <a:off x="5328102" y="1118276"/>
            <a:ext cx="432984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7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04728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6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7" action="ppaction://hlinksldjump"/>
          </p:cNvPr>
          <p:cNvSpPr/>
          <p:nvPr/>
        </p:nvSpPr>
        <p:spPr>
          <a:xfrm>
            <a:off x="6126480" y="2185439"/>
            <a:ext cx="557784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8" action="ppaction://hlinksldjump"/>
          </p:cNvPr>
          <p:cNvSpPr/>
          <p:nvPr/>
        </p:nvSpPr>
        <p:spPr>
          <a:xfrm>
            <a:off x="6694112" y="2185439"/>
            <a:ext cx="557784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9" action="ppaction://hlinksldjump"/>
          </p:cNvPr>
          <p:cNvSpPr/>
          <p:nvPr/>
        </p:nvSpPr>
        <p:spPr>
          <a:xfrm>
            <a:off x="6360140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0" action="ppaction://hlinksldjump"/>
          </p:cNvPr>
          <p:cNvSpPr/>
          <p:nvPr/>
        </p:nvSpPr>
        <p:spPr>
          <a:xfrm>
            <a:off x="5896628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0" action="ppaction://hlinksldjump"/>
          </p:cNvPr>
          <p:cNvSpPr/>
          <p:nvPr/>
        </p:nvSpPr>
        <p:spPr>
          <a:xfrm>
            <a:off x="5568696" y="2185439"/>
            <a:ext cx="557784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1" action="ppaction://hlinksldjump"/>
          </p:cNvPr>
          <p:cNvSpPr/>
          <p:nvPr/>
        </p:nvSpPr>
        <p:spPr>
          <a:xfrm>
            <a:off x="7251192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hlinkClick r:id="rId12" action="ppaction://hlinksldjump"/>
          </p:cNvPr>
          <p:cNvSpPr/>
          <p:nvPr/>
        </p:nvSpPr>
        <p:spPr>
          <a:xfrm>
            <a:off x="7743734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3" action="ppaction://hlinksldjump"/>
          </p:cNvPr>
          <p:cNvSpPr/>
          <p:nvPr/>
        </p:nvSpPr>
        <p:spPr>
          <a:xfrm>
            <a:off x="6823652" y="1118276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hlinkClick r:id="rId14" action="ppaction://hlinksldjump"/>
          </p:cNvPr>
          <p:cNvSpPr/>
          <p:nvPr/>
        </p:nvSpPr>
        <p:spPr>
          <a:xfrm>
            <a:off x="8211760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hlinkClick r:id="rId15" action="ppaction://hlinksldjump"/>
          </p:cNvPr>
          <p:cNvSpPr/>
          <p:nvPr/>
        </p:nvSpPr>
        <p:spPr>
          <a:xfrm>
            <a:off x="5328102" y="1118276"/>
            <a:ext cx="432984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81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599773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6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7" action="ppaction://hlinksldjump"/>
          </p:cNvPr>
          <p:cNvSpPr/>
          <p:nvPr/>
        </p:nvSpPr>
        <p:spPr>
          <a:xfrm>
            <a:off x="6360140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</p:cNvPr>
          <p:cNvSpPr/>
          <p:nvPr/>
        </p:nvSpPr>
        <p:spPr>
          <a:xfrm>
            <a:off x="5896628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8" action="ppaction://hlinksldjump"/>
          </p:cNvPr>
          <p:cNvSpPr/>
          <p:nvPr/>
        </p:nvSpPr>
        <p:spPr>
          <a:xfrm>
            <a:off x="5568696" y="2185439"/>
            <a:ext cx="557784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9" action="ppaction://hlinksldjump"/>
          </p:cNvPr>
          <p:cNvSpPr/>
          <p:nvPr/>
        </p:nvSpPr>
        <p:spPr>
          <a:xfrm>
            <a:off x="6126480" y="2185439"/>
            <a:ext cx="557784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0" action="ppaction://hlinksldjump"/>
          </p:cNvPr>
          <p:cNvSpPr/>
          <p:nvPr/>
        </p:nvSpPr>
        <p:spPr>
          <a:xfrm>
            <a:off x="6694112" y="2185439"/>
            <a:ext cx="557784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1" action="ppaction://hlinksldjump"/>
          </p:cNvPr>
          <p:cNvSpPr/>
          <p:nvPr/>
        </p:nvSpPr>
        <p:spPr>
          <a:xfrm>
            <a:off x="7251192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2" action="ppaction://hlinksldjump"/>
          </p:cNvPr>
          <p:cNvSpPr/>
          <p:nvPr/>
        </p:nvSpPr>
        <p:spPr>
          <a:xfrm>
            <a:off x="7743734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hlinkClick r:id="rId13" action="ppaction://hlinksldjump"/>
          </p:cNvPr>
          <p:cNvSpPr/>
          <p:nvPr/>
        </p:nvSpPr>
        <p:spPr>
          <a:xfrm>
            <a:off x="6823652" y="1118276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4" action="ppaction://hlinksldjump"/>
          </p:cNvPr>
          <p:cNvSpPr/>
          <p:nvPr/>
        </p:nvSpPr>
        <p:spPr>
          <a:xfrm>
            <a:off x="8211760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hlinkClick r:id="rId15" action="ppaction://hlinksldjump"/>
          </p:cNvPr>
          <p:cNvSpPr/>
          <p:nvPr/>
        </p:nvSpPr>
        <p:spPr>
          <a:xfrm>
            <a:off x="5328102" y="1118276"/>
            <a:ext cx="432984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63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599773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6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7" action="ppaction://hlinksldjump"/>
          </p:cNvPr>
          <p:cNvSpPr/>
          <p:nvPr/>
        </p:nvSpPr>
        <p:spPr>
          <a:xfrm>
            <a:off x="6360140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</p:cNvPr>
          <p:cNvSpPr/>
          <p:nvPr/>
        </p:nvSpPr>
        <p:spPr>
          <a:xfrm>
            <a:off x="5896628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9" action="ppaction://hlinksldjump"/>
          </p:cNvPr>
          <p:cNvSpPr/>
          <p:nvPr/>
        </p:nvSpPr>
        <p:spPr>
          <a:xfrm>
            <a:off x="6126480" y="2185439"/>
            <a:ext cx="557784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0" action="ppaction://hlinksldjump"/>
          </p:cNvPr>
          <p:cNvSpPr/>
          <p:nvPr/>
        </p:nvSpPr>
        <p:spPr>
          <a:xfrm>
            <a:off x="6694112" y="2185439"/>
            <a:ext cx="557784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8" action="ppaction://hlinksldjump"/>
          </p:cNvPr>
          <p:cNvSpPr/>
          <p:nvPr/>
        </p:nvSpPr>
        <p:spPr>
          <a:xfrm>
            <a:off x="5568696" y="2185439"/>
            <a:ext cx="557784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1" action="ppaction://hlinksldjump"/>
          </p:cNvPr>
          <p:cNvSpPr/>
          <p:nvPr/>
        </p:nvSpPr>
        <p:spPr>
          <a:xfrm>
            <a:off x="7251192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hlinkClick r:id="rId12" action="ppaction://hlinksldjump"/>
          </p:cNvPr>
          <p:cNvSpPr/>
          <p:nvPr/>
        </p:nvSpPr>
        <p:spPr>
          <a:xfrm>
            <a:off x="7743734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3" action="ppaction://hlinksldjump"/>
          </p:cNvPr>
          <p:cNvSpPr/>
          <p:nvPr/>
        </p:nvSpPr>
        <p:spPr>
          <a:xfrm>
            <a:off x="6823652" y="1118276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hlinkClick r:id="rId13" action="ppaction://hlinksldjump"/>
          </p:cNvPr>
          <p:cNvSpPr/>
          <p:nvPr/>
        </p:nvSpPr>
        <p:spPr>
          <a:xfrm>
            <a:off x="6800175" y="1093303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hlinkClick r:id="rId14" action="ppaction://hlinksldjump"/>
          </p:cNvPr>
          <p:cNvSpPr/>
          <p:nvPr/>
        </p:nvSpPr>
        <p:spPr>
          <a:xfrm>
            <a:off x="8211760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hlinkClick r:id="rId15" action="ppaction://hlinksldjump"/>
          </p:cNvPr>
          <p:cNvSpPr/>
          <p:nvPr/>
        </p:nvSpPr>
        <p:spPr>
          <a:xfrm>
            <a:off x="5328102" y="1118276"/>
            <a:ext cx="432984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44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26" y="480664"/>
            <a:ext cx="5990004" cy="27089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" t="3140"/>
          <a:stretch/>
        </p:blipFill>
        <p:spPr>
          <a:xfrm>
            <a:off x="6207760" y="2621280"/>
            <a:ext cx="5092780" cy="3391904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457442" y="3457779"/>
            <a:ext cx="3825572" cy="2287282"/>
            <a:chOff x="1498082" y="3506659"/>
            <a:chExt cx="3825572" cy="228728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8082" y="4673704"/>
              <a:ext cx="3635055" cy="1120237"/>
            </a:xfrm>
            <a:prstGeom prst="rect">
              <a:avLst/>
            </a:prstGeom>
          </p:spPr>
        </p:pic>
        <p:grpSp>
          <p:nvGrpSpPr>
            <p:cNvPr id="18" name="그룹 17"/>
            <p:cNvGrpSpPr/>
            <p:nvPr/>
          </p:nvGrpSpPr>
          <p:grpSpPr>
            <a:xfrm>
              <a:off x="1498082" y="3506659"/>
              <a:ext cx="3825572" cy="1089754"/>
              <a:chOff x="1498082" y="3506659"/>
              <a:chExt cx="3825572" cy="1089754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8082" y="3506659"/>
                <a:ext cx="3825572" cy="1089754"/>
              </a:xfrm>
              <a:prstGeom prst="rect">
                <a:avLst/>
              </a:prstGeom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4683760" y="4182959"/>
                <a:ext cx="639894" cy="3280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4" name="그룹 23"/>
          <p:cNvGrpSpPr/>
          <p:nvPr/>
        </p:nvGrpSpPr>
        <p:grpSpPr>
          <a:xfrm>
            <a:off x="0" y="2410408"/>
            <a:ext cx="12194977" cy="1856792"/>
            <a:chOff x="0" y="2410408"/>
            <a:chExt cx="12194977" cy="185679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10408"/>
              <a:ext cx="12194977" cy="185679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0" y="3119755"/>
              <a:ext cx="12192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 smtClean="0">
                  <a:solidFill>
                    <a:schemeClr val="bg1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다자녀 및 </a:t>
              </a:r>
              <a:r>
                <a:rPr lang="ko-KR" altLang="en-US" sz="4400" dirty="0" err="1" smtClean="0">
                  <a:solidFill>
                    <a:schemeClr val="bg1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다둥이</a:t>
              </a:r>
              <a:r>
                <a:rPr lang="ko-KR" altLang="en-US" sz="4400" dirty="0" smtClean="0">
                  <a:solidFill>
                    <a:schemeClr val="bg1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부모를 위한 </a:t>
              </a:r>
              <a:r>
                <a:rPr lang="ko-KR" altLang="en-US" sz="4400" dirty="0" err="1" smtClean="0">
                  <a:solidFill>
                    <a:schemeClr val="bg1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어플</a:t>
              </a:r>
              <a:r>
                <a:rPr lang="ko-KR" altLang="en-US" sz="4400" dirty="0" smtClean="0">
                  <a:solidFill>
                    <a:schemeClr val="bg1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 부재</a:t>
              </a:r>
              <a:endParaRPr lang="ko-KR" altLang="en-US" sz="4400" dirty="0"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399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599007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6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7" action="ppaction://hlinksldjump"/>
          </p:cNvPr>
          <p:cNvSpPr/>
          <p:nvPr/>
        </p:nvSpPr>
        <p:spPr>
          <a:xfrm>
            <a:off x="6360140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</p:cNvPr>
          <p:cNvSpPr/>
          <p:nvPr/>
        </p:nvSpPr>
        <p:spPr>
          <a:xfrm>
            <a:off x="5896628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9" action="ppaction://hlinksldjump"/>
          </p:cNvPr>
          <p:cNvSpPr/>
          <p:nvPr/>
        </p:nvSpPr>
        <p:spPr>
          <a:xfrm>
            <a:off x="6126480" y="2185439"/>
            <a:ext cx="557784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0" action="ppaction://hlinksldjump"/>
          </p:cNvPr>
          <p:cNvSpPr/>
          <p:nvPr/>
        </p:nvSpPr>
        <p:spPr>
          <a:xfrm>
            <a:off x="6694112" y="2185439"/>
            <a:ext cx="557784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1" action="ppaction://hlinksldjump"/>
          </p:cNvPr>
          <p:cNvSpPr/>
          <p:nvPr/>
        </p:nvSpPr>
        <p:spPr>
          <a:xfrm>
            <a:off x="5558607" y="2185439"/>
            <a:ext cx="557784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11" action="ppaction://hlinksldjump"/>
          </p:cNvPr>
          <p:cNvSpPr/>
          <p:nvPr/>
        </p:nvSpPr>
        <p:spPr>
          <a:xfrm>
            <a:off x="7251192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12" action="ppaction://hlinksldjump"/>
          </p:cNvPr>
          <p:cNvSpPr/>
          <p:nvPr/>
        </p:nvSpPr>
        <p:spPr>
          <a:xfrm>
            <a:off x="7743734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13" action="ppaction://hlinksldjump"/>
          </p:cNvPr>
          <p:cNvSpPr/>
          <p:nvPr/>
        </p:nvSpPr>
        <p:spPr>
          <a:xfrm>
            <a:off x="6823652" y="1118276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13" action="ppaction://hlinksldjump"/>
          </p:cNvPr>
          <p:cNvSpPr/>
          <p:nvPr/>
        </p:nvSpPr>
        <p:spPr>
          <a:xfrm>
            <a:off x="6810433" y="1077921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4" action="ppaction://hlinksldjump"/>
          </p:cNvPr>
          <p:cNvSpPr/>
          <p:nvPr/>
        </p:nvSpPr>
        <p:spPr>
          <a:xfrm>
            <a:off x="8211760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hlinkClick r:id="rId15" action="ppaction://hlinksldjump"/>
          </p:cNvPr>
          <p:cNvSpPr/>
          <p:nvPr/>
        </p:nvSpPr>
        <p:spPr>
          <a:xfrm>
            <a:off x="5328102" y="1118276"/>
            <a:ext cx="432984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71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02060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6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7" action="ppaction://hlinksldjump"/>
          </p:cNvPr>
          <p:cNvSpPr/>
          <p:nvPr/>
        </p:nvSpPr>
        <p:spPr>
          <a:xfrm>
            <a:off x="6360140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</p:cNvPr>
          <p:cNvSpPr/>
          <p:nvPr/>
        </p:nvSpPr>
        <p:spPr>
          <a:xfrm>
            <a:off x="5896628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9" action="ppaction://hlinksldjump"/>
          </p:cNvPr>
          <p:cNvSpPr/>
          <p:nvPr/>
        </p:nvSpPr>
        <p:spPr>
          <a:xfrm>
            <a:off x="6126480" y="2185439"/>
            <a:ext cx="557784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10" action="ppaction://hlinksldjump"/>
          </p:cNvPr>
          <p:cNvSpPr/>
          <p:nvPr/>
        </p:nvSpPr>
        <p:spPr>
          <a:xfrm>
            <a:off x="6694112" y="2185439"/>
            <a:ext cx="557784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11" action="ppaction://hlinksldjump"/>
          </p:cNvPr>
          <p:cNvSpPr/>
          <p:nvPr/>
        </p:nvSpPr>
        <p:spPr>
          <a:xfrm>
            <a:off x="5558607" y="2185439"/>
            <a:ext cx="557784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11" action="ppaction://hlinksldjump"/>
          </p:cNvPr>
          <p:cNvSpPr/>
          <p:nvPr/>
        </p:nvSpPr>
        <p:spPr>
          <a:xfrm>
            <a:off x="7251192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2" action="ppaction://hlinksldjump"/>
          </p:cNvPr>
          <p:cNvSpPr/>
          <p:nvPr/>
        </p:nvSpPr>
        <p:spPr>
          <a:xfrm>
            <a:off x="7743734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hlinkClick r:id="rId13" action="ppaction://hlinksldjump"/>
          </p:cNvPr>
          <p:cNvSpPr/>
          <p:nvPr/>
        </p:nvSpPr>
        <p:spPr>
          <a:xfrm>
            <a:off x="6823652" y="1118276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4" action="ppaction://hlinksldjump"/>
          </p:cNvPr>
          <p:cNvSpPr/>
          <p:nvPr/>
        </p:nvSpPr>
        <p:spPr>
          <a:xfrm>
            <a:off x="8211760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hlinkClick r:id="rId15" action="ppaction://hlinksldjump"/>
          </p:cNvPr>
          <p:cNvSpPr/>
          <p:nvPr/>
        </p:nvSpPr>
        <p:spPr>
          <a:xfrm>
            <a:off x="5328102" y="1118276"/>
            <a:ext cx="432984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2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06249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6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7" action="ppaction://hlinksldjump"/>
          </p:cNvPr>
          <p:cNvSpPr/>
          <p:nvPr/>
        </p:nvSpPr>
        <p:spPr>
          <a:xfrm>
            <a:off x="6360140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</p:cNvPr>
          <p:cNvSpPr/>
          <p:nvPr/>
        </p:nvSpPr>
        <p:spPr>
          <a:xfrm>
            <a:off x="5896628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9" action="ppaction://hlinksldjump"/>
          </p:cNvPr>
          <p:cNvSpPr/>
          <p:nvPr/>
        </p:nvSpPr>
        <p:spPr>
          <a:xfrm>
            <a:off x="6126480" y="2185439"/>
            <a:ext cx="557784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10" action="ppaction://hlinksldjump"/>
          </p:cNvPr>
          <p:cNvSpPr/>
          <p:nvPr/>
        </p:nvSpPr>
        <p:spPr>
          <a:xfrm>
            <a:off x="6694112" y="2185439"/>
            <a:ext cx="557784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11" action="ppaction://hlinksldjump"/>
          </p:cNvPr>
          <p:cNvSpPr/>
          <p:nvPr/>
        </p:nvSpPr>
        <p:spPr>
          <a:xfrm>
            <a:off x="5558607" y="2185439"/>
            <a:ext cx="557784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11" action="ppaction://hlinksldjump"/>
          </p:cNvPr>
          <p:cNvSpPr/>
          <p:nvPr/>
        </p:nvSpPr>
        <p:spPr>
          <a:xfrm>
            <a:off x="7251192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2" action="ppaction://hlinksldjump"/>
          </p:cNvPr>
          <p:cNvSpPr/>
          <p:nvPr/>
        </p:nvSpPr>
        <p:spPr>
          <a:xfrm>
            <a:off x="7743734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3" action="ppaction://hlinksldjump"/>
          </p:cNvPr>
          <p:cNvSpPr/>
          <p:nvPr/>
        </p:nvSpPr>
        <p:spPr>
          <a:xfrm>
            <a:off x="6823652" y="1118276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4" action="ppaction://hlinksldjump"/>
          </p:cNvPr>
          <p:cNvSpPr/>
          <p:nvPr/>
        </p:nvSpPr>
        <p:spPr>
          <a:xfrm>
            <a:off x="8211760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5" action="ppaction://hlinksldjump"/>
          </p:cNvPr>
          <p:cNvSpPr/>
          <p:nvPr/>
        </p:nvSpPr>
        <p:spPr>
          <a:xfrm>
            <a:off x="5328102" y="1118276"/>
            <a:ext cx="432984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88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01294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6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7" action="ppaction://hlinksldjump"/>
          </p:cNvPr>
          <p:cNvSpPr/>
          <p:nvPr/>
        </p:nvSpPr>
        <p:spPr>
          <a:xfrm>
            <a:off x="6360140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</p:cNvPr>
          <p:cNvSpPr/>
          <p:nvPr/>
        </p:nvSpPr>
        <p:spPr>
          <a:xfrm>
            <a:off x="5896628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9" action="ppaction://hlinksldjump"/>
          </p:cNvPr>
          <p:cNvSpPr/>
          <p:nvPr/>
        </p:nvSpPr>
        <p:spPr>
          <a:xfrm>
            <a:off x="7251192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0" action="ppaction://hlinksldjump"/>
          </p:cNvPr>
          <p:cNvSpPr/>
          <p:nvPr/>
        </p:nvSpPr>
        <p:spPr>
          <a:xfrm>
            <a:off x="7743734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1" action="ppaction://hlinksldjump"/>
          </p:cNvPr>
          <p:cNvSpPr/>
          <p:nvPr/>
        </p:nvSpPr>
        <p:spPr>
          <a:xfrm>
            <a:off x="6823652" y="1118276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2" action="ppaction://hlinksldjump"/>
          </p:cNvPr>
          <p:cNvSpPr/>
          <p:nvPr/>
        </p:nvSpPr>
        <p:spPr>
          <a:xfrm>
            <a:off x="8211760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3" action="ppaction://hlinksldjump"/>
          </p:cNvPr>
          <p:cNvSpPr/>
          <p:nvPr/>
        </p:nvSpPr>
        <p:spPr>
          <a:xfrm>
            <a:off x="5328102" y="1118276"/>
            <a:ext cx="432984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60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01294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6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7" action="ppaction://hlinksldjump"/>
          </p:cNvPr>
          <p:cNvSpPr/>
          <p:nvPr/>
        </p:nvSpPr>
        <p:spPr>
          <a:xfrm>
            <a:off x="6360140" y="1161288"/>
            <a:ext cx="39566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</p:cNvPr>
          <p:cNvSpPr/>
          <p:nvPr/>
        </p:nvSpPr>
        <p:spPr>
          <a:xfrm>
            <a:off x="5896628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9" action="ppaction://hlinksldjump"/>
          </p:cNvPr>
          <p:cNvSpPr/>
          <p:nvPr/>
        </p:nvSpPr>
        <p:spPr>
          <a:xfrm>
            <a:off x="7251192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0" action="ppaction://hlinksldjump"/>
          </p:cNvPr>
          <p:cNvSpPr/>
          <p:nvPr/>
        </p:nvSpPr>
        <p:spPr>
          <a:xfrm>
            <a:off x="7743734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11" action="ppaction://hlinksldjump"/>
          </p:cNvPr>
          <p:cNvSpPr/>
          <p:nvPr/>
        </p:nvSpPr>
        <p:spPr>
          <a:xfrm>
            <a:off x="6823652" y="1118276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12" action="ppaction://hlinksldjump"/>
          </p:cNvPr>
          <p:cNvSpPr/>
          <p:nvPr/>
        </p:nvSpPr>
        <p:spPr>
          <a:xfrm>
            <a:off x="8211760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3" action="ppaction://hlinksldjump"/>
          </p:cNvPr>
          <p:cNvSpPr/>
          <p:nvPr/>
        </p:nvSpPr>
        <p:spPr>
          <a:xfrm>
            <a:off x="5328102" y="1118276"/>
            <a:ext cx="432984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2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05483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6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7" action="ppaction://hlinksldjump"/>
          </p:cNvPr>
          <p:cNvSpPr/>
          <p:nvPr/>
        </p:nvSpPr>
        <p:spPr>
          <a:xfrm>
            <a:off x="6360140" y="1161288"/>
            <a:ext cx="39566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</p:cNvPr>
          <p:cNvSpPr/>
          <p:nvPr/>
        </p:nvSpPr>
        <p:spPr>
          <a:xfrm>
            <a:off x="5896628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9" action="ppaction://hlinksldjump"/>
          </p:cNvPr>
          <p:cNvSpPr/>
          <p:nvPr/>
        </p:nvSpPr>
        <p:spPr>
          <a:xfrm>
            <a:off x="7251192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0" action="ppaction://hlinksldjump"/>
          </p:cNvPr>
          <p:cNvSpPr/>
          <p:nvPr/>
        </p:nvSpPr>
        <p:spPr>
          <a:xfrm>
            <a:off x="7743734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11" action="ppaction://hlinksldjump"/>
          </p:cNvPr>
          <p:cNvSpPr/>
          <p:nvPr/>
        </p:nvSpPr>
        <p:spPr>
          <a:xfrm>
            <a:off x="6044535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12" action="ppaction://hlinksldjump"/>
          </p:cNvPr>
          <p:cNvSpPr/>
          <p:nvPr/>
        </p:nvSpPr>
        <p:spPr>
          <a:xfrm>
            <a:off x="6590811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3" action="ppaction://hlinksldjump"/>
          </p:cNvPr>
          <p:cNvSpPr/>
          <p:nvPr/>
        </p:nvSpPr>
        <p:spPr>
          <a:xfrm>
            <a:off x="7137087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4" action="ppaction://hlinksldjump"/>
          </p:cNvPr>
          <p:cNvSpPr/>
          <p:nvPr/>
        </p:nvSpPr>
        <p:spPr>
          <a:xfrm>
            <a:off x="5498259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4" action="ppaction://hlinksldjump"/>
          </p:cNvPr>
          <p:cNvSpPr/>
          <p:nvPr/>
        </p:nvSpPr>
        <p:spPr>
          <a:xfrm>
            <a:off x="6823652" y="1118276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hlinkClick r:id="rId15" action="ppaction://hlinksldjump"/>
          </p:cNvPr>
          <p:cNvSpPr/>
          <p:nvPr/>
        </p:nvSpPr>
        <p:spPr>
          <a:xfrm>
            <a:off x="8211760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6" action="ppaction://hlinksldjump"/>
          </p:cNvPr>
          <p:cNvSpPr/>
          <p:nvPr/>
        </p:nvSpPr>
        <p:spPr>
          <a:xfrm>
            <a:off x="5328102" y="1118276"/>
            <a:ext cx="432984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3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00528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6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7" action="ppaction://hlinksldjump"/>
          </p:cNvPr>
          <p:cNvSpPr/>
          <p:nvPr/>
        </p:nvSpPr>
        <p:spPr>
          <a:xfrm>
            <a:off x="6360140" y="1161288"/>
            <a:ext cx="39566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</p:cNvPr>
          <p:cNvSpPr/>
          <p:nvPr/>
        </p:nvSpPr>
        <p:spPr>
          <a:xfrm>
            <a:off x="5896628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9" action="ppaction://hlinksldjump"/>
          </p:cNvPr>
          <p:cNvSpPr/>
          <p:nvPr/>
        </p:nvSpPr>
        <p:spPr>
          <a:xfrm>
            <a:off x="7251192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0" action="ppaction://hlinksldjump"/>
          </p:cNvPr>
          <p:cNvSpPr/>
          <p:nvPr/>
        </p:nvSpPr>
        <p:spPr>
          <a:xfrm>
            <a:off x="7743734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11" action="ppaction://hlinksldjump"/>
          </p:cNvPr>
          <p:cNvSpPr/>
          <p:nvPr/>
        </p:nvSpPr>
        <p:spPr>
          <a:xfrm>
            <a:off x="6044535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12" action="ppaction://hlinksldjump"/>
          </p:cNvPr>
          <p:cNvSpPr/>
          <p:nvPr/>
        </p:nvSpPr>
        <p:spPr>
          <a:xfrm>
            <a:off x="6590811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3" action="ppaction://hlinksldjump"/>
          </p:cNvPr>
          <p:cNvSpPr/>
          <p:nvPr/>
        </p:nvSpPr>
        <p:spPr>
          <a:xfrm>
            <a:off x="7137087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4" action="ppaction://hlinksldjump"/>
          </p:cNvPr>
          <p:cNvSpPr/>
          <p:nvPr/>
        </p:nvSpPr>
        <p:spPr>
          <a:xfrm>
            <a:off x="5498259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4" action="ppaction://hlinksldjump"/>
          </p:cNvPr>
          <p:cNvSpPr/>
          <p:nvPr/>
        </p:nvSpPr>
        <p:spPr>
          <a:xfrm>
            <a:off x="6823652" y="1118276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hlinkClick r:id="rId15" action="ppaction://hlinksldjump"/>
          </p:cNvPr>
          <p:cNvSpPr/>
          <p:nvPr/>
        </p:nvSpPr>
        <p:spPr>
          <a:xfrm>
            <a:off x="8211760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6" action="ppaction://hlinksldjump"/>
          </p:cNvPr>
          <p:cNvSpPr/>
          <p:nvPr/>
        </p:nvSpPr>
        <p:spPr>
          <a:xfrm>
            <a:off x="5328102" y="1118276"/>
            <a:ext cx="432984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82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04717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6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7" action="ppaction://hlinksldjump"/>
          </p:cNvPr>
          <p:cNvSpPr/>
          <p:nvPr/>
        </p:nvSpPr>
        <p:spPr>
          <a:xfrm>
            <a:off x="6360140" y="1161288"/>
            <a:ext cx="39566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</p:cNvPr>
          <p:cNvSpPr/>
          <p:nvPr/>
        </p:nvSpPr>
        <p:spPr>
          <a:xfrm>
            <a:off x="5896628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9" action="ppaction://hlinksldjump"/>
          </p:cNvPr>
          <p:cNvSpPr/>
          <p:nvPr/>
        </p:nvSpPr>
        <p:spPr>
          <a:xfrm>
            <a:off x="7251192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0" action="ppaction://hlinksldjump"/>
          </p:cNvPr>
          <p:cNvSpPr/>
          <p:nvPr/>
        </p:nvSpPr>
        <p:spPr>
          <a:xfrm>
            <a:off x="7743734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11" action="ppaction://hlinksldjump"/>
          </p:cNvPr>
          <p:cNvSpPr/>
          <p:nvPr/>
        </p:nvSpPr>
        <p:spPr>
          <a:xfrm>
            <a:off x="6044535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2" action="ppaction://hlinksldjump"/>
          </p:cNvPr>
          <p:cNvSpPr/>
          <p:nvPr/>
        </p:nvSpPr>
        <p:spPr>
          <a:xfrm>
            <a:off x="6590811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3" action="ppaction://hlinksldjump"/>
          </p:cNvPr>
          <p:cNvSpPr/>
          <p:nvPr/>
        </p:nvSpPr>
        <p:spPr>
          <a:xfrm>
            <a:off x="7137087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4" action="ppaction://hlinksldjump"/>
          </p:cNvPr>
          <p:cNvSpPr/>
          <p:nvPr/>
        </p:nvSpPr>
        <p:spPr>
          <a:xfrm>
            <a:off x="5498259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hlinkClick r:id="rId14" action="ppaction://hlinksldjump"/>
          </p:cNvPr>
          <p:cNvSpPr/>
          <p:nvPr/>
        </p:nvSpPr>
        <p:spPr>
          <a:xfrm>
            <a:off x="6823652" y="1118276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hlinkClick r:id="rId14" action="ppaction://hlinksldjump"/>
          </p:cNvPr>
          <p:cNvSpPr/>
          <p:nvPr/>
        </p:nvSpPr>
        <p:spPr>
          <a:xfrm>
            <a:off x="6805980" y="1126643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hlinkClick r:id="rId15" action="ppaction://hlinksldjump"/>
          </p:cNvPr>
          <p:cNvSpPr/>
          <p:nvPr/>
        </p:nvSpPr>
        <p:spPr>
          <a:xfrm>
            <a:off x="8211760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hlinkClick r:id="rId16" action="ppaction://hlinksldjump"/>
          </p:cNvPr>
          <p:cNvSpPr/>
          <p:nvPr/>
        </p:nvSpPr>
        <p:spPr>
          <a:xfrm>
            <a:off x="5328102" y="1118276"/>
            <a:ext cx="432984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3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599762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6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7" action="ppaction://hlinksldjump"/>
          </p:cNvPr>
          <p:cNvSpPr/>
          <p:nvPr/>
        </p:nvSpPr>
        <p:spPr>
          <a:xfrm>
            <a:off x="6360140" y="1161288"/>
            <a:ext cx="39566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</p:cNvPr>
          <p:cNvSpPr/>
          <p:nvPr/>
        </p:nvSpPr>
        <p:spPr>
          <a:xfrm>
            <a:off x="5896628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9" action="ppaction://hlinksldjump"/>
          </p:cNvPr>
          <p:cNvSpPr/>
          <p:nvPr/>
        </p:nvSpPr>
        <p:spPr>
          <a:xfrm>
            <a:off x="7251192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0" action="ppaction://hlinksldjump"/>
          </p:cNvPr>
          <p:cNvSpPr/>
          <p:nvPr/>
        </p:nvSpPr>
        <p:spPr>
          <a:xfrm>
            <a:off x="7743734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11" action="ppaction://hlinksldjump"/>
          </p:cNvPr>
          <p:cNvSpPr/>
          <p:nvPr/>
        </p:nvSpPr>
        <p:spPr>
          <a:xfrm>
            <a:off x="6044535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12" action="ppaction://hlinksldjump"/>
          </p:cNvPr>
          <p:cNvSpPr/>
          <p:nvPr/>
        </p:nvSpPr>
        <p:spPr>
          <a:xfrm>
            <a:off x="6590811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13" action="ppaction://hlinksldjump"/>
          </p:cNvPr>
          <p:cNvSpPr/>
          <p:nvPr/>
        </p:nvSpPr>
        <p:spPr>
          <a:xfrm>
            <a:off x="7137087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4" action="ppaction://hlinksldjump"/>
          </p:cNvPr>
          <p:cNvSpPr/>
          <p:nvPr/>
        </p:nvSpPr>
        <p:spPr>
          <a:xfrm>
            <a:off x="5498259" y="2212848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4" action="ppaction://hlinksldjump"/>
          </p:cNvPr>
          <p:cNvSpPr/>
          <p:nvPr/>
        </p:nvSpPr>
        <p:spPr>
          <a:xfrm>
            <a:off x="6823652" y="1118276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5" action="ppaction://hlinksldjump"/>
          </p:cNvPr>
          <p:cNvSpPr/>
          <p:nvPr/>
        </p:nvSpPr>
        <p:spPr>
          <a:xfrm>
            <a:off x="8211760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hlinkClick r:id="rId16" action="ppaction://hlinksldjump"/>
          </p:cNvPr>
          <p:cNvSpPr/>
          <p:nvPr/>
        </p:nvSpPr>
        <p:spPr>
          <a:xfrm>
            <a:off x="5328102" y="1118276"/>
            <a:ext cx="432984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80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03951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6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7" action="ppaction://hlinksldjump"/>
          </p:cNvPr>
          <p:cNvSpPr/>
          <p:nvPr/>
        </p:nvSpPr>
        <p:spPr>
          <a:xfrm>
            <a:off x="6360140" y="1161288"/>
            <a:ext cx="39566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</p:cNvPr>
          <p:cNvSpPr/>
          <p:nvPr/>
        </p:nvSpPr>
        <p:spPr>
          <a:xfrm>
            <a:off x="5896628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9" action="ppaction://hlinksldjump"/>
          </p:cNvPr>
          <p:cNvSpPr/>
          <p:nvPr/>
        </p:nvSpPr>
        <p:spPr>
          <a:xfrm>
            <a:off x="7251192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0" action="ppaction://hlinksldjump"/>
          </p:cNvPr>
          <p:cNvSpPr/>
          <p:nvPr/>
        </p:nvSpPr>
        <p:spPr>
          <a:xfrm>
            <a:off x="7743734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1" action="ppaction://hlinksldjump"/>
          </p:cNvPr>
          <p:cNvSpPr/>
          <p:nvPr/>
        </p:nvSpPr>
        <p:spPr>
          <a:xfrm>
            <a:off x="6823652" y="1118276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2" action="ppaction://hlinksldjump"/>
          </p:cNvPr>
          <p:cNvSpPr/>
          <p:nvPr/>
        </p:nvSpPr>
        <p:spPr>
          <a:xfrm>
            <a:off x="8211760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hlinkClick r:id="rId13" action="ppaction://hlinksldjump"/>
          </p:cNvPr>
          <p:cNvSpPr/>
          <p:nvPr/>
        </p:nvSpPr>
        <p:spPr>
          <a:xfrm>
            <a:off x="5593971" y="2213205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hlinkClick r:id="rId14" action="ppaction://hlinksldjump"/>
          </p:cNvPr>
          <p:cNvSpPr/>
          <p:nvPr/>
        </p:nvSpPr>
        <p:spPr>
          <a:xfrm>
            <a:off x="6171599" y="2213205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hlinkClick r:id="rId15" action="ppaction://hlinksldjump"/>
          </p:cNvPr>
          <p:cNvSpPr/>
          <p:nvPr/>
        </p:nvSpPr>
        <p:spPr>
          <a:xfrm>
            <a:off x="6690669" y="2213205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hlinkClick r:id="rId13" action="ppaction://hlinksldjump"/>
          </p:cNvPr>
          <p:cNvSpPr/>
          <p:nvPr/>
        </p:nvSpPr>
        <p:spPr>
          <a:xfrm>
            <a:off x="5328102" y="1118276"/>
            <a:ext cx="432984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30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708400" y="407536"/>
            <a:ext cx="3556000" cy="5389575"/>
            <a:chOff x="3708400" y="407536"/>
            <a:chExt cx="3556000" cy="5389575"/>
          </a:xfrm>
        </p:grpSpPr>
        <p:pic>
          <p:nvPicPr>
            <p:cNvPr id="16" name="그림 15" descr="2.jpg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3708400" y="407536"/>
              <a:ext cx="3556000" cy="53895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02" b="8393"/>
            <a:stretch/>
          </p:blipFill>
          <p:spPr>
            <a:xfrm>
              <a:off x="4093845" y="731520"/>
              <a:ext cx="2859335" cy="4511040"/>
            </a:xfrm>
            <a:prstGeom prst="rect">
              <a:avLst/>
            </a:prstGeom>
            <a:ln w="76200">
              <a:noFill/>
              <a:prstDash val="sysDot"/>
            </a:ln>
          </p:spPr>
        </p:pic>
      </p:grpSp>
      <p:grpSp>
        <p:nvGrpSpPr>
          <p:cNvPr id="9" name="그룹 8"/>
          <p:cNvGrpSpPr/>
          <p:nvPr/>
        </p:nvGrpSpPr>
        <p:grpSpPr>
          <a:xfrm>
            <a:off x="7433380" y="407536"/>
            <a:ext cx="3566160" cy="5389575"/>
            <a:chOff x="4039940" y="407536"/>
            <a:chExt cx="3661340" cy="5389575"/>
          </a:xfrm>
        </p:grpSpPr>
        <p:pic>
          <p:nvPicPr>
            <p:cNvPr id="18" name="그림 17" descr="2.jpg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4039940" y="407536"/>
              <a:ext cx="3661340" cy="53895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80" b="10135"/>
            <a:stretch/>
          </p:blipFill>
          <p:spPr>
            <a:xfrm>
              <a:off x="4411968" y="741680"/>
              <a:ext cx="3025151" cy="4511040"/>
            </a:xfrm>
            <a:prstGeom prst="rect">
              <a:avLst/>
            </a:prstGeom>
            <a:ln w="76200">
              <a:noFill/>
              <a:prstDash val="sysDot"/>
            </a:ln>
          </p:spPr>
        </p:pic>
      </p:grpSp>
      <p:sp>
        <p:nvSpPr>
          <p:cNvPr id="20" name="TextBox 19"/>
          <p:cNvSpPr txBox="1"/>
          <p:nvPr/>
        </p:nvSpPr>
        <p:spPr>
          <a:xfrm>
            <a:off x="-6420" y="1670318"/>
            <a:ext cx="32715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기존 </a:t>
            </a:r>
            <a:endParaRPr lang="en-US" altLang="ko-KR" sz="4400" kern="1600" spc="100" dirty="0" smtClean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r"/>
            <a:r>
              <a:rPr lang="ko-KR" altLang="en-US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육아 일기 </a:t>
            </a:r>
            <a:endParaRPr lang="en-US" altLang="ko-KR" sz="4400" kern="1600" spc="100" dirty="0" smtClean="0">
              <a:solidFill>
                <a:srgbClr val="EC526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r"/>
            <a:r>
              <a:rPr lang="ko-KR" altLang="en-US" sz="4400" kern="1600" spc="100" dirty="0" err="1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endParaRPr lang="en-US" altLang="ko-KR" sz="4400" kern="1600" spc="100" dirty="0" smtClean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4537" y="3725456"/>
            <a:ext cx="29305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육아 성장 기록 </a:t>
            </a:r>
            <a:r>
              <a:rPr lang="ko-KR" altLang="en-US" kern="1600" spc="100" dirty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기능에 편향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r"/>
            <a:r>
              <a:rPr lang="ko-KR" altLang="en-US" kern="1600" spc="100" dirty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기능 부족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r"/>
            <a:r>
              <a:rPr lang="ko-KR" altLang="en-US" kern="1600" spc="100" dirty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다수의 자녀 등록 불가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68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598996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6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7" action="ppaction://hlinksldjump"/>
          </p:cNvPr>
          <p:cNvSpPr/>
          <p:nvPr/>
        </p:nvSpPr>
        <p:spPr>
          <a:xfrm>
            <a:off x="6360140" y="1161288"/>
            <a:ext cx="39566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</p:cNvPr>
          <p:cNvSpPr/>
          <p:nvPr/>
        </p:nvSpPr>
        <p:spPr>
          <a:xfrm>
            <a:off x="5896628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9" action="ppaction://hlinksldjump"/>
          </p:cNvPr>
          <p:cNvSpPr/>
          <p:nvPr/>
        </p:nvSpPr>
        <p:spPr>
          <a:xfrm>
            <a:off x="7251192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0" action="ppaction://hlinksldjump"/>
          </p:cNvPr>
          <p:cNvSpPr/>
          <p:nvPr/>
        </p:nvSpPr>
        <p:spPr>
          <a:xfrm>
            <a:off x="7743734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1" action="ppaction://hlinksldjump"/>
          </p:cNvPr>
          <p:cNvSpPr/>
          <p:nvPr/>
        </p:nvSpPr>
        <p:spPr>
          <a:xfrm>
            <a:off x="6823652" y="1118276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2" action="ppaction://hlinksldjump"/>
          </p:cNvPr>
          <p:cNvSpPr/>
          <p:nvPr/>
        </p:nvSpPr>
        <p:spPr>
          <a:xfrm>
            <a:off x="8211760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hlinkClick r:id="rId13" action="ppaction://hlinksldjump"/>
          </p:cNvPr>
          <p:cNvSpPr/>
          <p:nvPr/>
        </p:nvSpPr>
        <p:spPr>
          <a:xfrm>
            <a:off x="5593971" y="2213205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14" action="ppaction://hlinksldjump"/>
          </p:cNvPr>
          <p:cNvSpPr/>
          <p:nvPr/>
        </p:nvSpPr>
        <p:spPr>
          <a:xfrm>
            <a:off x="6171599" y="2213205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15" action="ppaction://hlinksldjump"/>
          </p:cNvPr>
          <p:cNvSpPr/>
          <p:nvPr/>
        </p:nvSpPr>
        <p:spPr>
          <a:xfrm>
            <a:off x="6690669" y="2213205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3" action="ppaction://hlinksldjump"/>
          </p:cNvPr>
          <p:cNvSpPr/>
          <p:nvPr/>
        </p:nvSpPr>
        <p:spPr>
          <a:xfrm>
            <a:off x="5328102" y="1118276"/>
            <a:ext cx="432984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01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03185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hlinkClick r:id="rId6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7" action="ppaction://hlinksldjump"/>
          </p:cNvPr>
          <p:cNvSpPr/>
          <p:nvPr/>
        </p:nvSpPr>
        <p:spPr>
          <a:xfrm>
            <a:off x="6360140" y="1161288"/>
            <a:ext cx="39566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</p:cNvPr>
          <p:cNvSpPr/>
          <p:nvPr/>
        </p:nvSpPr>
        <p:spPr>
          <a:xfrm>
            <a:off x="5896628" y="1161288"/>
            <a:ext cx="351556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9" action="ppaction://hlinksldjump"/>
          </p:cNvPr>
          <p:cNvSpPr/>
          <p:nvPr/>
        </p:nvSpPr>
        <p:spPr>
          <a:xfrm>
            <a:off x="7251192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0" action="ppaction://hlinksldjump"/>
          </p:cNvPr>
          <p:cNvSpPr/>
          <p:nvPr/>
        </p:nvSpPr>
        <p:spPr>
          <a:xfrm>
            <a:off x="7743734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1" action="ppaction://hlinksldjump"/>
          </p:cNvPr>
          <p:cNvSpPr/>
          <p:nvPr/>
        </p:nvSpPr>
        <p:spPr>
          <a:xfrm>
            <a:off x="6823652" y="1118276"/>
            <a:ext cx="427540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2" action="ppaction://hlinksldjump"/>
          </p:cNvPr>
          <p:cNvSpPr/>
          <p:nvPr/>
        </p:nvSpPr>
        <p:spPr>
          <a:xfrm>
            <a:off x="8211760" y="1161288"/>
            <a:ext cx="457200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13" action="ppaction://hlinksldjump"/>
          </p:cNvPr>
          <p:cNvSpPr/>
          <p:nvPr/>
        </p:nvSpPr>
        <p:spPr>
          <a:xfrm>
            <a:off x="5593971" y="2213205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14" action="ppaction://hlinksldjump"/>
          </p:cNvPr>
          <p:cNvSpPr/>
          <p:nvPr/>
        </p:nvSpPr>
        <p:spPr>
          <a:xfrm>
            <a:off x="6171599" y="2213205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5" action="ppaction://hlinksldjump"/>
          </p:cNvPr>
          <p:cNvSpPr/>
          <p:nvPr/>
        </p:nvSpPr>
        <p:spPr>
          <a:xfrm>
            <a:off x="6690669" y="2213205"/>
            <a:ext cx="564669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hlinkClick r:id="rId13" action="ppaction://hlinksldjump"/>
          </p:cNvPr>
          <p:cNvSpPr/>
          <p:nvPr/>
        </p:nvSpPr>
        <p:spPr>
          <a:xfrm>
            <a:off x="5328102" y="1118276"/>
            <a:ext cx="432984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69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64698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600938"/>
              <a:ext cx="3168000" cy="4788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5125062" y="611204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98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 descr="2.jpg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78" b="97600" l="10000" r="90000">
                        <a14:foregroundMark x1="53733" y1="5778" x2="66200" y2="8178"/>
                        <a14:foregroundMark x1="53600" y1="5244" x2="63467" y2="4000"/>
                        <a14:foregroundMark x1="59533" y1="93867" x2="59533" y2="93867"/>
                        <a14:foregroundMark x1="61800" y1="92622" x2="58067" y2="92622"/>
                      </a14:backgroundRemoval>
                    </a14:imgEffect>
                  </a14:imgLayer>
                </a14:imgProps>
              </a:ext>
            </a:extLst>
          </a:blip>
          <a:srcRect l="37870" t="2789" r="19475" b="1154"/>
          <a:stretch/>
        </p:blipFill>
        <p:spPr>
          <a:xfrm>
            <a:off x="4964698" y="245788"/>
            <a:ext cx="3895719" cy="577054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8419" y="2107703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r>
              <a:rPr lang="ko-KR" altLang="en-US" sz="4400" kern="1600" spc="100" dirty="0" err="1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723798" y="3131060"/>
            <a:ext cx="23155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부모를 위한  육아 성장 기록 및 </a:t>
            </a:r>
            <a:endParaRPr lang="en-US" altLang="ko-KR" kern="1600" spc="100" dirty="0" smtClean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융합 </a:t>
            </a:r>
            <a:r>
              <a:rPr lang="ko-KR" altLang="en-US" kern="1600" spc="100" dirty="0" err="1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직사각형 13">
            <a:hlinkClick r:id="rId4" action="ppaction://hlinksldjump"/>
          </p:cNvPr>
          <p:cNvSpPr/>
          <p:nvPr/>
        </p:nvSpPr>
        <p:spPr>
          <a:xfrm>
            <a:off x="6350996" y="5427362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5" action="ppaction://hlinksldjump"/>
          </p:cNvPr>
          <p:cNvSpPr/>
          <p:nvPr/>
        </p:nvSpPr>
        <p:spPr>
          <a:xfrm>
            <a:off x="5389004" y="596349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 preferRelativeResize="0">
            <a:picLocks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004" y="599671"/>
            <a:ext cx="3168000" cy="4788000"/>
          </a:xfrm>
          <a:prstGeom prst="rect">
            <a:avLst/>
          </a:prstGeom>
          <a:ln w="57150">
            <a:noFill/>
          </a:ln>
        </p:spPr>
      </p:pic>
      <p:grpSp>
        <p:nvGrpSpPr>
          <p:cNvPr id="16" name="그룹 15"/>
          <p:cNvGrpSpPr/>
          <p:nvPr/>
        </p:nvGrpSpPr>
        <p:grpSpPr>
          <a:xfrm>
            <a:off x="5644111" y="1619039"/>
            <a:ext cx="2697547" cy="2944001"/>
            <a:chOff x="6690292" y="1485758"/>
            <a:chExt cx="2697547" cy="2944001"/>
          </a:xfrm>
        </p:grpSpPr>
        <p:sp>
          <p:nvSpPr>
            <p:cNvPr id="19" name="모서리가 접힌 도형 18"/>
            <p:cNvSpPr/>
            <p:nvPr/>
          </p:nvSpPr>
          <p:spPr>
            <a:xfrm>
              <a:off x="6690292" y="1485758"/>
              <a:ext cx="2697547" cy="2944001"/>
            </a:xfrm>
            <a:prstGeom prst="foldedCorner">
              <a:avLst>
                <a:gd name="adj" fmla="val 9331"/>
              </a:avLst>
            </a:prstGeom>
            <a:solidFill>
              <a:schemeClr val="bg1"/>
            </a:solidFill>
            <a:ln w="38100">
              <a:solidFill>
                <a:srgbClr val="EC52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2017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년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3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월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16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일은</a:t>
              </a: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1훈고딕굴림 R" panose="02020603020101020101" pitchFamily="18" charset="-127"/>
                <a:ea typeface="1훈고딕굴림 R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“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백성혜 </a:t>
              </a:r>
              <a:r>
                <a:rPr lang="en-US" altLang="ko-KR" sz="1600" dirty="0" smtClean="0">
                  <a:solidFill>
                    <a:schemeClr val="bg2">
                      <a:lumMod val="25000"/>
                    </a:schemeClr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” </a:t>
              </a: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의</a:t>
              </a: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1훈고딕굴림 R" panose="02020603020101020101" pitchFamily="18" charset="-127"/>
                <a:ea typeface="1훈고딕굴림 R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 smtClean="0">
                  <a:solidFill>
                    <a:srgbClr val="FF0000"/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결 핵</a:t>
              </a:r>
              <a:endParaRPr lang="en-US" altLang="ko-KR" b="1" dirty="0" smtClean="0">
                <a:solidFill>
                  <a:srgbClr val="FF0000"/>
                </a:solidFill>
                <a:latin typeface="1훈고딕굴림 R" panose="02020603020101020101" pitchFamily="18" charset="-127"/>
                <a:ea typeface="1훈고딕굴림 R" panose="0202060302010102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bg2">
                      <a:lumMod val="25000"/>
                    </a:schemeClr>
                  </a:solidFill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예방 접종 날입니다</a:t>
              </a:r>
              <a:endPara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1훈고딕굴림 R" panose="02020603020101020101" pitchFamily="18" charset="-127"/>
                <a:ea typeface="1훈고딕굴림 R" panose="02020603020101020101" pitchFamily="18" charset="-127"/>
              </a:endParaRPr>
            </a:p>
            <a:p>
              <a:pPr algn="ctr"/>
              <a:endParaRPr lang="ko-KR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7606007" y="3787942"/>
              <a:ext cx="800585" cy="403017"/>
            </a:xfrm>
            <a:prstGeom prst="roundRect">
              <a:avLst/>
            </a:prstGeom>
            <a:solidFill>
              <a:srgbClr val="E93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latin typeface="1훈고딕굴림 R" panose="02020603020101020101" pitchFamily="18" charset="-127"/>
                  <a:ea typeface="1훈고딕굴림 R" panose="02020603020101020101" pitchFamily="18" charset="-127"/>
                </a:rPr>
                <a:t>확인</a:t>
              </a:r>
              <a:endParaRPr lang="ko-KR" altLang="en-US" sz="1600" dirty="0">
                <a:latin typeface="1훈고딕굴림 R" panose="02020603020101020101" pitchFamily="18" charset="-127"/>
                <a:ea typeface="1훈고딕굴림 R" panose="02020603020101020101" pitchFamily="18" charset="-127"/>
              </a:endParaRPr>
            </a:p>
          </p:txBody>
        </p:sp>
      </p:grpSp>
      <p:sp>
        <p:nvSpPr>
          <p:cNvPr id="21" name="직사각형 20">
            <a:hlinkClick r:id="rId4" action="ppaction://hlinksldjump"/>
          </p:cNvPr>
          <p:cNvSpPr/>
          <p:nvPr/>
        </p:nvSpPr>
        <p:spPr>
          <a:xfrm>
            <a:off x="6398557" y="3881681"/>
            <a:ext cx="1123122" cy="482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14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32525" y="1217744"/>
            <a:ext cx="2367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기대</a:t>
            </a:r>
            <a:r>
              <a:rPr lang="ko-KR" altLang="en-US" sz="4000" kern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효과</a:t>
            </a:r>
            <a:endParaRPr lang="en-US" altLang="ko-KR" sz="4000" kern="1600" spc="100" dirty="0" smtClean="0">
              <a:solidFill>
                <a:schemeClr val="tx1">
                  <a:lumMod val="75000"/>
                  <a:lumOff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92513" y="2349741"/>
            <a:ext cx="11206975" cy="2367229"/>
            <a:chOff x="367992" y="2349741"/>
            <a:chExt cx="11206975" cy="2367229"/>
          </a:xfrm>
        </p:grpSpPr>
        <p:sp>
          <p:nvSpPr>
            <p:cNvPr id="22" name="사각형: 둥근 모서리 23"/>
            <p:cNvSpPr/>
            <p:nvPr/>
          </p:nvSpPr>
          <p:spPr>
            <a:xfrm>
              <a:off x="8102130" y="2361132"/>
              <a:ext cx="3472837" cy="2355838"/>
            </a:xfrm>
            <a:prstGeom prst="roundRect">
              <a:avLst/>
            </a:prstGeom>
            <a:solidFill>
              <a:srgbClr val="E93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" name="사각형: 둥근 모서리 12"/>
            <p:cNvSpPr/>
            <p:nvPr/>
          </p:nvSpPr>
          <p:spPr>
            <a:xfrm>
              <a:off x="367992" y="2349741"/>
              <a:ext cx="3168568" cy="2355838"/>
            </a:xfrm>
            <a:prstGeom prst="roundRect">
              <a:avLst/>
            </a:prstGeom>
            <a:solidFill>
              <a:srgbClr val="FE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170921" y="2359319"/>
              <a:ext cx="2801349" cy="2355838"/>
            </a:xfrm>
            <a:prstGeom prst="rect">
              <a:avLst/>
            </a:prstGeom>
            <a:solidFill>
              <a:srgbClr val="F69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972270" y="2359319"/>
              <a:ext cx="2801349" cy="2355838"/>
            </a:xfrm>
            <a:prstGeom prst="rect">
              <a:avLst/>
            </a:prstGeom>
            <a:solidFill>
              <a:srgbClr val="EE60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41830" y="3068965"/>
              <a:ext cx="174919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다수의 자녀를 </a:t>
              </a:r>
              <a:endPara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일괄적으로 </a:t>
              </a:r>
              <a:endPara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관리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739730" y="3068965"/>
              <a:ext cx="168828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입력이</a:t>
              </a:r>
              <a:r>
                <a:rPr lang="en-US" altLang="ko-KR" sz="2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ko-KR" altLang="en-US" sz="2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간편해</a:t>
              </a:r>
              <a:endPara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사용자의</a:t>
              </a:r>
              <a:endPara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범위 확대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175441" y="3068965"/>
              <a:ext cx="24192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다양한 정보 관리</a:t>
              </a:r>
              <a:endPara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추후</a:t>
              </a:r>
              <a:endPara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다른 용도로 사용가능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155202" y="3068965"/>
              <a:ext cx="215315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체계적인 성장기록</a:t>
              </a:r>
              <a:endPara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자녀의 건강</a:t>
              </a:r>
              <a:endParaRPr lang="en-US" altLang="ko-KR" sz="20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간단히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058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타원 28"/>
          <p:cNvSpPr/>
          <p:nvPr/>
        </p:nvSpPr>
        <p:spPr>
          <a:xfrm>
            <a:off x="5811520" y="933565"/>
            <a:ext cx="4653280" cy="4653280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77353" y="2399437"/>
            <a:ext cx="3411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프로젝트</a:t>
            </a:r>
            <a:endParaRPr lang="en-US" altLang="ko-KR" sz="5400" kern="1600" spc="100" dirty="0" smtClean="0">
              <a:solidFill>
                <a:srgbClr val="EC526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5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개발환경</a:t>
            </a:r>
            <a:endParaRPr lang="en-US" altLang="ko-KR" sz="5400" kern="1600" spc="100" dirty="0">
              <a:solidFill>
                <a:srgbClr val="EC526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5060248" y="2508304"/>
            <a:ext cx="1437815" cy="1413917"/>
            <a:chOff x="5273040" y="2436723"/>
            <a:chExt cx="1666240" cy="1666240"/>
          </a:xfrm>
        </p:grpSpPr>
        <p:sp>
          <p:nvSpPr>
            <p:cNvPr id="33" name="타원 32"/>
            <p:cNvSpPr/>
            <p:nvPr/>
          </p:nvSpPr>
          <p:spPr>
            <a:xfrm>
              <a:off x="5273040" y="2436723"/>
              <a:ext cx="1666240" cy="1666240"/>
            </a:xfrm>
            <a:prstGeom prst="ellipse">
              <a:avLst/>
            </a:prstGeom>
            <a:solidFill>
              <a:srgbClr val="F69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533" y="2652485"/>
              <a:ext cx="1169587" cy="1169587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7382626" y="281329"/>
            <a:ext cx="1437815" cy="1413917"/>
            <a:chOff x="7482840" y="187234"/>
            <a:chExt cx="1666240" cy="1666240"/>
          </a:xfrm>
        </p:grpSpPr>
        <p:sp>
          <p:nvSpPr>
            <p:cNvPr id="31" name="타원 30"/>
            <p:cNvSpPr/>
            <p:nvPr/>
          </p:nvSpPr>
          <p:spPr>
            <a:xfrm>
              <a:off x="7482840" y="187234"/>
              <a:ext cx="1666240" cy="1666240"/>
            </a:xfrm>
            <a:prstGeom prst="ellipse">
              <a:avLst/>
            </a:prstGeom>
            <a:solidFill>
              <a:srgbClr val="F69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1565" y="370615"/>
              <a:ext cx="1198755" cy="1198755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9745892" y="2508305"/>
            <a:ext cx="1437815" cy="1413917"/>
            <a:chOff x="9712960" y="2436723"/>
            <a:chExt cx="1666240" cy="1666240"/>
          </a:xfrm>
        </p:grpSpPr>
        <p:sp>
          <p:nvSpPr>
            <p:cNvPr id="34" name="타원 33"/>
            <p:cNvSpPr/>
            <p:nvPr/>
          </p:nvSpPr>
          <p:spPr>
            <a:xfrm>
              <a:off x="9712960" y="2436723"/>
              <a:ext cx="1666240" cy="1666240"/>
            </a:xfrm>
            <a:prstGeom prst="ellipse">
              <a:avLst/>
            </a:prstGeom>
            <a:solidFill>
              <a:srgbClr val="F69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7135" y="2720672"/>
              <a:ext cx="1199892" cy="1199892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6383195" y="3049677"/>
            <a:ext cx="3411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“</a:t>
            </a:r>
            <a:r>
              <a:rPr lang="ko-KR" altLang="en-US" sz="4000" kern="1600" spc="100" dirty="0" err="1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다둥다둥</a:t>
            </a:r>
            <a:r>
              <a:rPr lang="en-US" altLang="ko-KR" sz="40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  <a:endParaRPr lang="en-US" altLang="ko-KR" sz="4000" kern="1600" spc="1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7465694" y="4669553"/>
            <a:ext cx="1437815" cy="1413917"/>
            <a:chOff x="7381240" y="4522650"/>
            <a:chExt cx="1666240" cy="1666240"/>
          </a:xfrm>
        </p:grpSpPr>
        <p:sp>
          <p:nvSpPr>
            <p:cNvPr id="32" name="타원 31"/>
            <p:cNvSpPr/>
            <p:nvPr/>
          </p:nvSpPr>
          <p:spPr>
            <a:xfrm>
              <a:off x="7381240" y="4522650"/>
              <a:ext cx="1666240" cy="1666240"/>
            </a:xfrm>
            <a:prstGeom prst="ellipse">
              <a:avLst/>
            </a:prstGeom>
            <a:solidFill>
              <a:srgbClr val="F698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0962" y="4904837"/>
              <a:ext cx="1445558" cy="963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309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" name="그림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73" y="2038438"/>
            <a:ext cx="1844265" cy="1844265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594" y="2039503"/>
            <a:ext cx="1843200" cy="18432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350" y="2039503"/>
            <a:ext cx="1843200" cy="184320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107" y="2039503"/>
            <a:ext cx="1843200" cy="1843200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948993" y="4059042"/>
            <a:ext cx="205182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강준구</a:t>
            </a:r>
            <a:endParaRPr lang="en-US" altLang="ko-KR" sz="2400" b="1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팀장</a:t>
            </a:r>
            <a:endParaRPr lang="en-US" altLang="ko-KR" dirty="0" smtClean="0">
              <a:solidFill>
                <a:schemeClr val="bg2">
                  <a:lumMod val="1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서버 구축</a:t>
            </a:r>
            <a:endParaRPr lang="en-US" altLang="ko-KR" dirty="0" smtClean="0">
              <a:solidFill>
                <a:schemeClr val="bg2">
                  <a:lumMod val="1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564574" y="4059042"/>
            <a:ext cx="205182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박인아</a:t>
            </a:r>
            <a:endParaRPr lang="en-US" altLang="ko-KR" sz="2400" b="1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웹 기획 및 관리</a:t>
            </a:r>
            <a:endParaRPr lang="en-US" altLang="ko-KR" dirty="0" smtClean="0">
              <a:solidFill>
                <a:schemeClr val="bg2">
                  <a:lumMod val="1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299038" y="4059042"/>
            <a:ext cx="2051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백성혜</a:t>
            </a:r>
            <a:endParaRPr lang="en-US" altLang="ko-KR" sz="2400" b="1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DBA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958691" y="4059042"/>
            <a:ext cx="2051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황정연</a:t>
            </a:r>
            <a:endParaRPr lang="en-US" altLang="ko-KR" sz="2400" b="1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디자인 및 그래픽</a:t>
            </a:r>
            <a:endParaRPr lang="en-US" altLang="ko-KR" dirty="0" smtClean="0">
              <a:solidFill>
                <a:schemeClr val="bg2">
                  <a:lumMod val="1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038971" y="631897"/>
            <a:ext cx="611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“</a:t>
            </a:r>
            <a:r>
              <a:rPr lang="ko-KR" altLang="en-US" sz="5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바둥바둥</a:t>
            </a:r>
            <a:r>
              <a:rPr lang="en-US" altLang="ko-KR" sz="5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966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129208" y="210035"/>
            <a:ext cx="3004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kern="1600" spc="100" dirty="0" smtClean="0">
                <a:solidFill>
                  <a:srgbClr val="EC526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3600" b="1" kern="1600" spc="100" dirty="0" smtClean="0">
                <a:solidFill>
                  <a:srgbClr val="EC526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“</a:t>
            </a:r>
            <a:r>
              <a:rPr lang="en-US" altLang="ko-KR" sz="3600" b="1" kern="1600" spc="100" dirty="0" err="1" smtClean="0">
                <a:solidFill>
                  <a:srgbClr val="EC526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GitHub</a:t>
            </a:r>
            <a:r>
              <a:rPr lang="en-US" altLang="ko-KR" sz="3600" b="1" kern="1600" spc="100" dirty="0" smtClean="0">
                <a:solidFill>
                  <a:srgbClr val="EC526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5" t="14932" r="15120" b="18841"/>
          <a:stretch/>
        </p:blipFill>
        <p:spPr>
          <a:xfrm>
            <a:off x="934407" y="1133363"/>
            <a:ext cx="8004904" cy="439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4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129208" y="210035"/>
            <a:ext cx="3004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kern="1600" spc="100" dirty="0" smtClean="0">
                <a:solidFill>
                  <a:srgbClr val="EC526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sz="3600" b="1" kern="1600" spc="100" dirty="0" smtClean="0">
                <a:solidFill>
                  <a:srgbClr val="EC526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“</a:t>
            </a:r>
            <a:r>
              <a:rPr lang="en-US" altLang="ko-KR" sz="3600" b="1" kern="1600" spc="100" dirty="0" err="1" smtClean="0">
                <a:solidFill>
                  <a:srgbClr val="EC526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GitHub</a:t>
            </a:r>
            <a:r>
              <a:rPr lang="en-US" altLang="ko-KR" sz="3600" b="1" kern="1600" spc="100" dirty="0" smtClean="0">
                <a:solidFill>
                  <a:srgbClr val="EC526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5" t="14932" r="15120" b="18841"/>
          <a:stretch/>
        </p:blipFill>
        <p:spPr>
          <a:xfrm>
            <a:off x="934407" y="1133363"/>
            <a:ext cx="8004904" cy="43927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0" r="30830" b="5513"/>
          <a:stretch/>
        </p:blipFill>
        <p:spPr>
          <a:xfrm>
            <a:off x="4572052" y="1133363"/>
            <a:ext cx="6957340" cy="45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2259854"/>
            <a:ext cx="12200546" cy="138320"/>
          </a:xfrm>
          <a:prstGeom prst="rect">
            <a:avLst/>
          </a:prstGeom>
          <a:solidFill>
            <a:srgbClr val="F47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301" y="-506520"/>
            <a:ext cx="3489399" cy="34893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23667" y="1709600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rgbClr val="3F2124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개발계획</a:t>
            </a:r>
            <a:endParaRPr lang="en-US" altLang="ko-KR" sz="3600" b="1" dirty="0" smtClean="0">
              <a:solidFill>
                <a:srgbClr val="3F2124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650240" y="2588344"/>
            <a:ext cx="10617200" cy="352946"/>
            <a:chOff x="650240" y="2684206"/>
            <a:chExt cx="10617200" cy="257083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10528382" y="2684206"/>
              <a:ext cx="739058" cy="257083"/>
            </a:xfrm>
            <a:prstGeom prst="roundRect">
              <a:avLst/>
            </a:prstGeom>
            <a:noFill/>
            <a:ln w="19050">
              <a:solidFill>
                <a:srgbClr val="E93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13</a:t>
              </a:r>
              <a:r>
                <a:rPr lang="ko-KR" altLang="en-US" dirty="0" smtClean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주</a:t>
              </a:r>
              <a:endParaRPr lang="ko-KR" altLang="en-US" dirty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650240" y="2684206"/>
              <a:ext cx="739058" cy="257083"/>
            </a:xfrm>
            <a:prstGeom prst="roundRect">
              <a:avLst/>
            </a:prstGeom>
            <a:noFill/>
            <a:ln w="19050">
              <a:solidFill>
                <a:srgbClr val="E93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</a:t>
              </a:r>
              <a:r>
                <a:rPr lang="ko-KR" altLang="en-US" dirty="0" smtClean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주</a:t>
              </a:r>
              <a:endParaRPr lang="ko-KR" altLang="en-US" dirty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473418" y="2684206"/>
              <a:ext cx="739058" cy="257083"/>
            </a:xfrm>
            <a:prstGeom prst="roundRect">
              <a:avLst/>
            </a:prstGeom>
            <a:noFill/>
            <a:ln w="19050">
              <a:solidFill>
                <a:srgbClr val="E93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2</a:t>
              </a:r>
              <a:r>
                <a:rPr lang="ko-KR" altLang="en-US" dirty="0" smtClean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주</a:t>
              </a:r>
              <a:endParaRPr lang="ko-KR" altLang="en-US" dirty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2296596" y="2684206"/>
              <a:ext cx="739058" cy="257083"/>
            </a:xfrm>
            <a:prstGeom prst="roundRect">
              <a:avLst/>
            </a:prstGeom>
            <a:noFill/>
            <a:ln w="19050">
              <a:solidFill>
                <a:srgbClr val="E93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3</a:t>
              </a:r>
              <a:r>
                <a:rPr lang="ko-KR" altLang="en-US" dirty="0" smtClean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주</a:t>
              </a:r>
              <a:endParaRPr lang="ko-KR" altLang="en-US" dirty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119774" y="2684206"/>
              <a:ext cx="739058" cy="257083"/>
            </a:xfrm>
            <a:prstGeom prst="roundRect">
              <a:avLst/>
            </a:prstGeom>
            <a:noFill/>
            <a:ln w="19050">
              <a:solidFill>
                <a:srgbClr val="E93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4</a:t>
              </a:r>
              <a:r>
                <a:rPr lang="ko-KR" altLang="en-US" dirty="0" smtClean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주</a:t>
              </a:r>
              <a:endParaRPr lang="ko-KR" altLang="en-US" dirty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3942952" y="2684206"/>
              <a:ext cx="739058" cy="257083"/>
            </a:xfrm>
            <a:prstGeom prst="roundRect">
              <a:avLst/>
            </a:prstGeom>
            <a:noFill/>
            <a:ln w="19050">
              <a:solidFill>
                <a:srgbClr val="E93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5</a:t>
              </a:r>
              <a:r>
                <a:rPr lang="ko-KR" altLang="en-US" dirty="0" smtClean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주</a:t>
              </a:r>
              <a:endParaRPr lang="ko-KR" altLang="en-US" dirty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4766130" y="2684206"/>
              <a:ext cx="739058" cy="257083"/>
            </a:xfrm>
            <a:prstGeom prst="roundRect">
              <a:avLst/>
            </a:prstGeom>
            <a:noFill/>
            <a:ln w="19050">
              <a:solidFill>
                <a:srgbClr val="E93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6</a:t>
              </a:r>
              <a:r>
                <a:rPr lang="ko-KR" altLang="en-US" dirty="0" smtClean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주</a:t>
              </a:r>
              <a:endParaRPr lang="ko-KR" altLang="en-US" dirty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589308" y="2684206"/>
              <a:ext cx="739058" cy="257083"/>
            </a:xfrm>
            <a:prstGeom prst="roundRect">
              <a:avLst/>
            </a:prstGeom>
            <a:noFill/>
            <a:ln w="19050">
              <a:solidFill>
                <a:srgbClr val="E93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7</a:t>
              </a:r>
              <a:r>
                <a:rPr lang="ko-KR" altLang="en-US" dirty="0" smtClean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주</a:t>
              </a:r>
              <a:endParaRPr lang="ko-KR" altLang="en-US" dirty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412486" y="2684206"/>
              <a:ext cx="739058" cy="257083"/>
            </a:xfrm>
            <a:prstGeom prst="roundRect">
              <a:avLst/>
            </a:prstGeom>
            <a:noFill/>
            <a:ln w="19050">
              <a:solidFill>
                <a:srgbClr val="E93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8</a:t>
              </a:r>
              <a:r>
                <a:rPr lang="ko-KR" altLang="en-US" dirty="0" smtClean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주</a:t>
              </a:r>
              <a:endParaRPr lang="ko-KR" altLang="en-US" dirty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7235664" y="2684206"/>
              <a:ext cx="739058" cy="257083"/>
            </a:xfrm>
            <a:prstGeom prst="roundRect">
              <a:avLst/>
            </a:prstGeom>
            <a:noFill/>
            <a:ln w="19050">
              <a:solidFill>
                <a:srgbClr val="E93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9</a:t>
              </a:r>
              <a:r>
                <a:rPr lang="ko-KR" altLang="en-US" dirty="0" smtClean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주</a:t>
              </a:r>
              <a:endParaRPr lang="ko-KR" altLang="en-US" dirty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8058842" y="2684206"/>
              <a:ext cx="739058" cy="257083"/>
            </a:xfrm>
            <a:prstGeom prst="roundRect">
              <a:avLst/>
            </a:prstGeom>
            <a:noFill/>
            <a:ln w="19050">
              <a:solidFill>
                <a:srgbClr val="E93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10</a:t>
              </a:r>
              <a:r>
                <a:rPr lang="ko-KR" altLang="en-US" dirty="0" smtClean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주</a:t>
              </a:r>
              <a:endParaRPr lang="ko-KR" altLang="en-US" dirty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8882020" y="2684206"/>
              <a:ext cx="739058" cy="257083"/>
            </a:xfrm>
            <a:prstGeom prst="roundRect">
              <a:avLst/>
            </a:prstGeom>
            <a:noFill/>
            <a:ln w="19050">
              <a:solidFill>
                <a:srgbClr val="E93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11</a:t>
              </a:r>
              <a:r>
                <a:rPr lang="ko-KR" altLang="en-US" dirty="0" smtClean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주</a:t>
              </a:r>
              <a:endParaRPr lang="ko-KR" altLang="en-US" dirty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9705198" y="2684206"/>
              <a:ext cx="739058" cy="257083"/>
            </a:xfrm>
            <a:prstGeom prst="roundRect">
              <a:avLst/>
            </a:prstGeom>
            <a:noFill/>
            <a:ln w="19050">
              <a:solidFill>
                <a:srgbClr val="E937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12</a:t>
              </a:r>
              <a:r>
                <a:rPr lang="ko-KR" altLang="en-US" dirty="0" smtClean="0">
                  <a:solidFill>
                    <a:srgbClr val="C00000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주</a:t>
              </a:r>
              <a:endParaRPr lang="ko-KR" altLang="en-US" dirty="0">
                <a:solidFill>
                  <a:srgbClr val="C00000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477520" y="3064159"/>
            <a:ext cx="11023600" cy="2669458"/>
            <a:chOff x="650240" y="3064159"/>
            <a:chExt cx="10699750" cy="2669458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650240" y="3064159"/>
              <a:ext cx="10699750" cy="0"/>
            </a:xfrm>
            <a:prstGeom prst="line">
              <a:avLst/>
            </a:prstGeom>
            <a:ln w="28575">
              <a:solidFill>
                <a:srgbClr val="F4768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650240" y="5733617"/>
              <a:ext cx="10699750" cy="0"/>
            </a:xfrm>
            <a:prstGeom prst="line">
              <a:avLst/>
            </a:prstGeom>
            <a:ln w="28575">
              <a:solidFill>
                <a:srgbClr val="F4768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2257144" y="3064159"/>
              <a:ext cx="0" cy="2669458"/>
            </a:xfrm>
            <a:prstGeom prst="line">
              <a:avLst/>
            </a:prstGeom>
            <a:ln w="28575">
              <a:solidFill>
                <a:srgbClr val="F4768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10528382" y="3064159"/>
              <a:ext cx="0" cy="2669458"/>
            </a:xfrm>
            <a:prstGeom prst="line">
              <a:avLst/>
            </a:prstGeom>
            <a:ln w="28575">
              <a:solidFill>
                <a:srgbClr val="F4768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2257144" y="4812030"/>
              <a:ext cx="8271238" cy="0"/>
            </a:xfrm>
            <a:prstGeom prst="line">
              <a:avLst/>
            </a:prstGeom>
            <a:ln w="28575">
              <a:solidFill>
                <a:srgbClr val="F4768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2257144" y="5257800"/>
              <a:ext cx="8271238" cy="0"/>
            </a:xfrm>
            <a:prstGeom prst="line">
              <a:avLst/>
            </a:prstGeom>
            <a:ln w="28575">
              <a:solidFill>
                <a:srgbClr val="F4768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3858832" y="3064159"/>
              <a:ext cx="0" cy="1747871"/>
            </a:xfrm>
            <a:prstGeom prst="line">
              <a:avLst/>
            </a:prstGeom>
            <a:ln w="28575">
              <a:solidFill>
                <a:srgbClr val="F4768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5534970" y="3064159"/>
              <a:ext cx="0" cy="1747871"/>
            </a:xfrm>
            <a:prstGeom prst="line">
              <a:avLst/>
            </a:prstGeom>
            <a:ln w="28575">
              <a:solidFill>
                <a:srgbClr val="F4768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>
              <a:off x="7227084" y="3064159"/>
              <a:ext cx="0" cy="1747871"/>
            </a:xfrm>
            <a:prstGeom prst="line">
              <a:avLst/>
            </a:prstGeom>
            <a:ln w="28575">
              <a:solidFill>
                <a:srgbClr val="F4768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8797900" y="3064159"/>
              <a:ext cx="0" cy="1747871"/>
            </a:xfrm>
            <a:prstGeom prst="line">
              <a:avLst/>
            </a:prstGeom>
            <a:ln w="28575">
              <a:solidFill>
                <a:srgbClr val="F4768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5855319" y="4884539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DB</a:t>
            </a:r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구축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623599" y="5340832"/>
            <a:ext cx="156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웹 서버 구축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80388" y="3843980"/>
            <a:ext cx="1018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계획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및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육아정보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수집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406598" y="3643492"/>
            <a:ext cx="118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기본 기능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구현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882876" y="3483472"/>
            <a:ext cx="1539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다자녀 등록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및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비교기능 구현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468276" y="3598612"/>
            <a:ext cx="1818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발달과정 체크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카테고리 구현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134999" y="3587182"/>
            <a:ext cx="1818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예방접종 관리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카테고리 구현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823682" y="3484312"/>
            <a:ext cx="1818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기능별 연계 및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인터페이스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정리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346509" y="3996038"/>
            <a:ext cx="1539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테스트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및 </a:t>
            </a:r>
            <a:endParaRPr lang="en-US" altLang="ko-KR" dirty="0" smtClean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dirty="0" smtClean="0"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디버깅</a:t>
            </a:r>
            <a:endParaRPr lang="ko-KR" altLang="en-US" dirty="0"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555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553" y="785745"/>
            <a:ext cx="2537447" cy="4513274"/>
          </a:xfrm>
          <a:prstGeom prst="rect">
            <a:avLst/>
          </a:prstGeom>
          <a:ln w="57150">
            <a:solidFill>
              <a:srgbClr val="FEE2E2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04" y="785746"/>
            <a:ext cx="2537447" cy="4513272"/>
          </a:xfrm>
          <a:prstGeom prst="rect">
            <a:avLst/>
          </a:prstGeom>
          <a:ln w="57150">
            <a:solidFill>
              <a:srgbClr val="FEE2E2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055" y="785746"/>
            <a:ext cx="2537447" cy="4513272"/>
          </a:xfrm>
          <a:prstGeom prst="rect">
            <a:avLst/>
          </a:prstGeom>
          <a:ln w="57150">
            <a:solidFill>
              <a:srgbClr val="FEE2E2"/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-6420" y="1670318"/>
            <a:ext cx="32715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기존 </a:t>
            </a:r>
            <a:endParaRPr lang="en-US" altLang="ko-KR" sz="4400" kern="1600" spc="100" dirty="0" smtClean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r"/>
            <a:r>
              <a:rPr lang="ko-KR" altLang="en-US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육아 일기 </a:t>
            </a:r>
            <a:endParaRPr lang="en-US" altLang="ko-KR" sz="4400" kern="1600" spc="100" dirty="0" smtClean="0">
              <a:solidFill>
                <a:srgbClr val="EC526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r"/>
            <a:r>
              <a:rPr lang="ko-KR" altLang="en-US" sz="4400" kern="1600" spc="100" dirty="0" err="1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어플</a:t>
            </a:r>
            <a:endParaRPr lang="en-US" altLang="ko-KR" sz="4400" kern="1600" spc="100" dirty="0" smtClean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10896" y="3715296"/>
            <a:ext cx="29542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kern="1600" spc="100" dirty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다이어리 기능에 편향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r"/>
            <a:r>
              <a:rPr lang="ko-KR" altLang="en-US" kern="1600" spc="100" dirty="0" smtClean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육아 성장 기록 </a:t>
            </a:r>
            <a:r>
              <a:rPr lang="ko-KR" altLang="en-US" kern="1600" spc="100" dirty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기능 부족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r"/>
            <a:r>
              <a:rPr lang="ko-KR" altLang="en-US" kern="1600" spc="100" dirty="0">
                <a:solidFill>
                  <a:schemeClr val="bg2">
                    <a:lumMod val="50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다수의 자녀 등록 불가</a:t>
            </a:r>
            <a:endParaRPr lang="en-US" altLang="ko-KR" kern="1600" spc="100" dirty="0">
              <a:solidFill>
                <a:schemeClr val="bg2">
                  <a:lumMod val="50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48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2944750"/>
            <a:ext cx="12194977" cy="968500"/>
            <a:chOff x="-2977" y="6284686"/>
            <a:chExt cx="12194977" cy="573314"/>
          </a:xfrm>
        </p:grpSpPr>
        <p:sp>
          <p:nvSpPr>
            <p:cNvPr id="16" name="직사각형 1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17" name="이등변 삼각형 1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745310" y="3044280"/>
            <a:ext cx="28777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감사합니다 </a:t>
            </a:r>
          </a:p>
        </p:txBody>
      </p:sp>
    </p:spTree>
    <p:extLst>
      <p:ext uri="{BB962C8B-B14F-4D97-AF65-F5344CB8AC3E}">
        <p14:creationId xmlns:p14="http://schemas.microsoft.com/office/powerpoint/2010/main" val="212483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028187" y="245788"/>
            <a:ext cx="3895719" cy="5770547"/>
            <a:chOff x="6028187" y="245788"/>
            <a:chExt cx="3895719" cy="5770547"/>
          </a:xfrm>
        </p:grpSpPr>
        <p:pic>
          <p:nvPicPr>
            <p:cNvPr id="17" name="그림 16" descr="2.jpg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578" b="97600" l="10000" r="90000">
                          <a14:foregroundMark x1="53733" y1="5778" x2="66200" y2="8178"/>
                          <a14:foregroundMark x1="53600" y1="5244" x2="63467" y2="4000"/>
                          <a14:foregroundMark x1="59533" y1="93867" x2="59533" y2="93867"/>
                          <a14:foregroundMark x1="61800" y1="92622" x2="58067" y2="92622"/>
                        </a14:backgroundRemoval>
                      </a14:imgEffect>
                    </a14:imgLayer>
                  </a14:imgProps>
                </a:ext>
              </a:extLst>
            </a:blip>
            <a:srcRect l="37870" t="2789" r="19475" b="1154"/>
            <a:stretch/>
          </p:blipFill>
          <p:spPr>
            <a:xfrm>
              <a:off x="6028187" y="245788"/>
              <a:ext cx="3895719" cy="5770547"/>
            </a:xfrm>
            <a:prstGeom prst="rect">
              <a:avLst/>
            </a:prstGeom>
          </p:spPr>
        </p:pic>
        <p:pic>
          <p:nvPicPr>
            <p:cNvPr id="18" name="그림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493" y="560678"/>
              <a:ext cx="3168000" cy="4860000"/>
            </a:xfrm>
            <a:prstGeom prst="rect">
              <a:avLst/>
            </a:prstGeom>
            <a:ln w="57150">
              <a:noFill/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1592349" y="1192751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핵심</a:t>
            </a: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기능</a:t>
            </a:r>
            <a:endParaRPr lang="en-US" altLang="ko-KR" sz="2400" kern="1600" spc="100" dirty="0">
              <a:solidFill>
                <a:srgbClr val="EC526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46480" y="2216108"/>
            <a:ext cx="395708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 </a:t>
            </a:r>
            <a:r>
              <a:rPr lang="ko-KR" altLang="en-US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등록 가능</a:t>
            </a:r>
            <a:endParaRPr lang="en-US" altLang="ko-KR" sz="2400" kern="1600" spc="1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6434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 descr="2.jpg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78" b="97600" l="10000" r="90000">
                        <a14:foregroundMark x1="53733" y1="5778" x2="66200" y2="8178"/>
                        <a14:foregroundMark x1="53600" y1="5244" x2="63467" y2="4000"/>
                        <a14:foregroundMark x1="59533" y1="93867" x2="59533" y2="93867"/>
                        <a14:foregroundMark x1="61800" y1="92622" x2="58067" y2="92622"/>
                      </a14:backgroundRemoval>
                    </a14:imgEffect>
                  </a14:imgLayer>
                </a14:imgProps>
              </a:ext>
            </a:extLst>
          </a:blip>
          <a:srcRect l="37870" t="2789" r="19475" b="1154"/>
          <a:stretch/>
        </p:blipFill>
        <p:spPr>
          <a:xfrm>
            <a:off x="6028187" y="245788"/>
            <a:ext cx="3895719" cy="5770547"/>
          </a:xfrm>
          <a:prstGeom prst="rect">
            <a:avLst/>
          </a:prstGeom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493" y="567715"/>
            <a:ext cx="3168000" cy="4860000"/>
          </a:xfrm>
          <a:prstGeom prst="rect">
            <a:avLst/>
          </a:prstGeom>
          <a:ln w="57150"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1592349" y="1192751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핵심</a:t>
            </a: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기능</a:t>
            </a:r>
            <a:endParaRPr lang="en-US" altLang="ko-KR" sz="2400" kern="1600" spc="100" dirty="0">
              <a:solidFill>
                <a:srgbClr val="EC526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46480" y="2216108"/>
            <a:ext cx="395708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 </a:t>
            </a:r>
            <a:r>
              <a:rPr lang="ko-KR" altLang="en-US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등록 가능</a:t>
            </a:r>
            <a:endParaRPr lang="en-US" altLang="ko-KR" sz="2400" kern="1600" spc="1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46480" y="2862439"/>
            <a:ext cx="395708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2. </a:t>
            </a:r>
            <a:r>
              <a:rPr lang="ko-KR" altLang="en-US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등록 자녀 통계 비교 가능</a:t>
            </a:r>
            <a:endParaRPr lang="en-US" altLang="ko-KR" sz="2400" kern="1600" spc="100" dirty="0" smtClean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473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2977" y="6284686"/>
            <a:ext cx="12194977" cy="573314"/>
            <a:chOff x="-2977" y="6284686"/>
            <a:chExt cx="12194977" cy="573314"/>
          </a:xfrm>
        </p:grpSpPr>
        <p:sp>
          <p:nvSpPr>
            <p:cNvPr id="6" name="직사각형 5"/>
            <p:cNvSpPr/>
            <p:nvPr/>
          </p:nvSpPr>
          <p:spPr>
            <a:xfrm>
              <a:off x="0" y="6284686"/>
              <a:ext cx="12192000" cy="573314"/>
            </a:xfrm>
            <a:prstGeom prst="rect">
              <a:avLst/>
            </a:prstGeom>
            <a:solidFill>
              <a:srgbClr val="EC5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EC515F"/>
                </a:solidFill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043043" y="6284686"/>
              <a:ext cx="5792537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-2977" y="6284686"/>
              <a:ext cx="5689600" cy="573314"/>
            </a:xfrm>
            <a:prstGeom prst="triangle">
              <a:avLst/>
            </a:prstGeom>
            <a:solidFill>
              <a:srgbClr val="F476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 descr="2.jpg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78" b="97600" l="10000" r="90000">
                        <a14:foregroundMark x1="53733" y1="5778" x2="66200" y2="8178"/>
                        <a14:foregroundMark x1="53600" y1="5244" x2="63467" y2="4000"/>
                        <a14:foregroundMark x1="59533" y1="93867" x2="59533" y2="93867"/>
                        <a14:foregroundMark x1="61800" y1="92622" x2="58067" y2="92622"/>
                      </a14:backgroundRemoval>
                    </a14:imgEffect>
                  </a14:imgLayer>
                </a14:imgProps>
              </a:ext>
            </a:extLst>
          </a:blip>
          <a:srcRect l="37870" t="2789" r="19475" b="1154"/>
          <a:stretch/>
        </p:blipFill>
        <p:spPr>
          <a:xfrm>
            <a:off x="6028187" y="245788"/>
            <a:ext cx="3895719" cy="5770547"/>
          </a:xfrm>
          <a:prstGeom prst="rect">
            <a:avLst/>
          </a:prstGeom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637" y="562824"/>
            <a:ext cx="3168000" cy="4788000"/>
          </a:xfrm>
          <a:prstGeom prst="rect">
            <a:avLst/>
          </a:prstGeom>
          <a:ln w="57150"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1592349" y="1192751"/>
            <a:ext cx="3411220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4400" kern="1600" spc="100" dirty="0" smtClean="0">
                <a:solidFill>
                  <a:srgbClr val="EC526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핵심</a:t>
            </a:r>
            <a:r>
              <a:rPr lang="ko-KR" altLang="en-US" sz="4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기능</a:t>
            </a:r>
            <a:endParaRPr lang="en-US" altLang="ko-KR" sz="2400" kern="1600" spc="100" dirty="0">
              <a:solidFill>
                <a:srgbClr val="EC526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46480" y="2216108"/>
            <a:ext cx="395708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kern="1600" spc="100" dirty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1. </a:t>
            </a:r>
            <a:r>
              <a:rPr lang="ko-KR" altLang="en-US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다자녀 등록 가능</a:t>
            </a:r>
            <a:endParaRPr lang="en-US" altLang="ko-KR" sz="2400" kern="1600" spc="100" dirty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46480" y="2862439"/>
            <a:ext cx="395708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2. </a:t>
            </a:r>
            <a:r>
              <a:rPr lang="ko-KR" altLang="en-US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등록 자녀 통계 비교 가능</a:t>
            </a:r>
            <a:endParaRPr lang="en-US" altLang="ko-KR" sz="2400" kern="1600" spc="100" dirty="0" smtClean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46480" y="3491832"/>
            <a:ext cx="39570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3. </a:t>
            </a:r>
            <a:r>
              <a:rPr lang="ko-KR" altLang="en-US" sz="2400" kern="1600" spc="100" dirty="0" smtClean="0">
                <a:solidFill>
                  <a:schemeClr val="bg2">
                    <a:lumMod val="25000"/>
                  </a:schemeClr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등록 자녀 다이어리 통합</a:t>
            </a:r>
            <a:endParaRPr lang="en-US" altLang="ko-KR" sz="2400" kern="1600" spc="100" dirty="0" smtClean="0">
              <a:solidFill>
                <a:schemeClr val="bg2">
                  <a:lumMod val="25000"/>
                </a:schemeClr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83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952</Words>
  <Application>Microsoft Office PowerPoint</Application>
  <PresentationFormat>와이드스크린</PresentationFormat>
  <Paragraphs>272</Paragraphs>
  <Slides>60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7" baseType="lpstr">
      <vt:lpstr>맑은 고딕</vt:lpstr>
      <vt:lpstr>210 맨발의청춘 R</vt:lpstr>
      <vt:lpstr>타이포_쌍문동 B</vt:lpstr>
      <vt:lpstr>210 맨발의청춘 L</vt:lpstr>
      <vt:lpstr>Arial</vt:lpstr>
      <vt:lpstr>1훈고딕굴림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백성혜</cp:lastModifiedBy>
  <cp:revision>144</cp:revision>
  <dcterms:created xsi:type="dcterms:W3CDTF">2016-05-23T00:13:44Z</dcterms:created>
  <dcterms:modified xsi:type="dcterms:W3CDTF">2017-03-30T17:28:42Z</dcterms:modified>
</cp:coreProperties>
</file>